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31"/>
  </p:notesMasterIdLst>
  <p:sldIdLst>
    <p:sldId id="256" r:id="rId2"/>
    <p:sldId id="257" r:id="rId3"/>
    <p:sldId id="297" r:id="rId4"/>
    <p:sldId id="258" r:id="rId5"/>
    <p:sldId id="263" r:id="rId6"/>
    <p:sldId id="280" r:id="rId7"/>
    <p:sldId id="300" r:id="rId8"/>
    <p:sldId id="266" r:id="rId9"/>
    <p:sldId id="275" r:id="rId10"/>
    <p:sldId id="303" r:id="rId11"/>
    <p:sldId id="298" r:id="rId12"/>
    <p:sldId id="305" r:id="rId13"/>
    <p:sldId id="307" r:id="rId14"/>
    <p:sldId id="312" r:id="rId15"/>
    <p:sldId id="299" r:id="rId16"/>
    <p:sldId id="311" r:id="rId17"/>
    <p:sldId id="302" r:id="rId18"/>
    <p:sldId id="313" r:id="rId19"/>
    <p:sldId id="314" r:id="rId20"/>
    <p:sldId id="315" r:id="rId21"/>
    <p:sldId id="316" r:id="rId22"/>
    <p:sldId id="317" r:id="rId23"/>
    <p:sldId id="318" r:id="rId24"/>
    <p:sldId id="319" r:id="rId25"/>
    <p:sldId id="320" r:id="rId26"/>
    <p:sldId id="321" r:id="rId27"/>
    <p:sldId id="309" r:id="rId28"/>
    <p:sldId id="310" r:id="rId29"/>
    <p:sldId id="278" r:id="rId30"/>
  </p:sldIdLst>
  <p:sldSz cx="9144000" cy="5143500" type="screen16x9"/>
  <p:notesSz cx="6858000" cy="9144000"/>
  <p:embeddedFontLst>
    <p:embeddedFont>
      <p:font typeface="Advent Pro SemiBold" panose="020B0604020202020204" charset="0"/>
      <p:regular r:id="rId32"/>
      <p:bold r:id="rId33"/>
    </p:embeddedFont>
    <p:embeddedFont>
      <p:font typeface="Fira Sans Extra Condensed Medium" panose="020B0604020202020204" charset="0"/>
      <p:regular r:id="rId34"/>
      <p:bold r:id="rId35"/>
      <p:italic r:id="rId36"/>
      <p:boldItalic r:id="rId37"/>
    </p:embeddedFont>
    <p:embeddedFont>
      <p:font typeface="Livvic Light" pitchFamily="2" charset="0"/>
      <p:regular r:id="rId38"/>
      <p:italic r:id="rId39"/>
    </p:embeddedFont>
    <p:embeddedFont>
      <p:font typeface="Maven Pro" panose="020B0604020202020204" charset="0"/>
      <p:regular r:id="rId40"/>
      <p:bold r:id="rId41"/>
    </p:embeddedFont>
    <p:embeddedFont>
      <p:font typeface="Nunito Light" pitchFamily="2" charset="0"/>
      <p:regular r:id="rId42"/>
      <p:italic r:id="rId43"/>
    </p:embeddedFont>
    <p:embeddedFont>
      <p:font typeface="Share Tech" panose="020B0604020202020204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9F4067-1061-4DDE-93E6-20880CB3CE01}">
  <a:tblStyle styleId="{9A9F4067-1061-4DDE-93E6-20880CB3CE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17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110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49398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739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8155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1085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394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72253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2168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69133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0622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9695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2322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69362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5018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076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69875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9148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767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353197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3113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1058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9" r:id="rId5"/>
    <p:sldLayoutId id="2147483665" r:id="rId6"/>
    <p:sldLayoutId id="2147483666" r:id="rId7"/>
    <p:sldLayoutId id="2147483667" r:id="rId8"/>
    <p:sldLayoutId id="214748366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Heart Disease</a:t>
            </a:r>
            <a:endParaRPr i="1"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COMPUTER </a:t>
            </a:r>
            <a:r>
              <a:rPr lang="en" dirty="0">
                <a:solidFill>
                  <a:schemeClr val="accent2"/>
                </a:solidFill>
              </a:rPr>
              <a:t>SCIENCE</a:t>
            </a:r>
            <a:r>
              <a:rPr lang="en" dirty="0"/>
              <a:t> MATH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491320" y="39855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INDEX</a:t>
            </a:r>
            <a:endParaRPr dirty="0"/>
          </a:p>
        </p:txBody>
      </p:sp>
      <p:grpSp>
        <p:nvGrpSpPr>
          <p:cNvPr id="2" name="Google Shape;8534;p54">
            <a:extLst>
              <a:ext uri="{FF2B5EF4-FFF2-40B4-BE49-F238E27FC236}">
                <a16:creationId xmlns:a16="http://schemas.microsoft.com/office/drawing/2014/main" id="{3D6E1098-C9B6-C8FD-2308-CCB56B3CB07E}"/>
              </a:ext>
            </a:extLst>
          </p:cNvPr>
          <p:cNvGrpSpPr/>
          <p:nvPr/>
        </p:nvGrpSpPr>
        <p:grpSpPr>
          <a:xfrm>
            <a:off x="4873424" y="1888080"/>
            <a:ext cx="2820589" cy="1410136"/>
            <a:chOff x="6796238" y="3158297"/>
            <a:chExt cx="1630319" cy="677257"/>
          </a:xfrm>
        </p:grpSpPr>
        <p:cxnSp>
          <p:nvCxnSpPr>
            <p:cNvPr id="3" name="Google Shape;8535;p54">
              <a:extLst>
                <a:ext uri="{FF2B5EF4-FFF2-40B4-BE49-F238E27FC236}">
                  <a16:creationId xmlns:a16="http://schemas.microsoft.com/office/drawing/2014/main" id="{8B5DC6F0-56EA-0025-7060-CEDF5C8C1283}"/>
                </a:ext>
              </a:extLst>
            </p:cNvPr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4" name="Google Shape;8536;p54">
              <a:extLst>
                <a:ext uri="{FF2B5EF4-FFF2-40B4-BE49-F238E27FC236}">
                  <a16:creationId xmlns:a16="http://schemas.microsoft.com/office/drawing/2014/main" id="{B4FDFE33-EC74-FE52-204B-ADDC929959FB}"/>
                </a:ext>
              </a:extLst>
            </p:cNvPr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5" name="Google Shape;8537;p54">
              <a:extLst>
                <a:ext uri="{FF2B5EF4-FFF2-40B4-BE49-F238E27FC236}">
                  <a16:creationId xmlns:a16="http://schemas.microsoft.com/office/drawing/2014/main" id="{950DFA0A-D8E3-0EC4-F93B-8BA993B9EB8E}"/>
                </a:ext>
              </a:extLst>
            </p:cNvPr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6" name="Google Shape;8538;p54">
              <a:extLst>
                <a:ext uri="{FF2B5EF4-FFF2-40B4-BE49-F238E27FC236}">
                  <a16:creationId xmlns:a16="http://schemas.microsoft.com/office/drawing/2014/main" id="{48FEE23A-1F33-8CE0-481F-E84E7F0D23D1}"/>
                </a:ext>
              </a:extLst>
            </p:cNvPr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" name="Google Shape;8539;p54">
              <a:extLst>
                <a:ext uri="{FF2B5EF4-FFF2-40B4-BE49-F238E27FC236}">
                  <a16:creationId xmlns:a16="http://schemas.microsoft.com/office/drawing/2014/main" id="{F926E943-C4A2-FB12-7DF6-BF94C13B4BDD}"/>
                </a:ext>
              </a:extLst>
            </p:cNvPr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" name="Google Shape;8540;p54">
                <a:extLst>
                  <a:ext uri="{FF2B5EF4-FFF2-40B4-BE49-F238E27FC236}">
                    <a16:creationId xmlns:a16="http://schemas.microsoft.com/office/drawing/2014/main" id="{FE2E50BF-0FEA-5CEE-6EA1-8F3B239D1448}"/>
                  </a:ext>
                </a:extLst>
              </p:cNvPr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41;p54">
                <a:extLst>
                  <a:ext uri="{FF2B5EF4-FFF2-40B4-BE49-F238E27FC236}">
                    <a16:creationId xmlns:a16="http://schemas.microsoft.com/office/drawing/2014/main" id="{E2C3FCC0-4CBD-BC7D-C69A-736D9F41386F}"/>
                  </a:ext>
                </a:extLst>
              </p:cNvPr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2;p54">
                <a:extLst>
                  <a:ext uri="{FF2B5EF4-FFF2-40B4-BE49-F238E27FC236}">
                    <a16:creationId xmlns:a16="http://schemas.microsoft.com/office/drawing/2014/main" id="{96319C55-08C3-E08C-35C1-67B69C8B69B4}"/>
                  </a:ext>
                </a:extLst>
              </p:cNvPr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" name="Google Shape;1103;p38">
            <a:extLst>
              <a:ext uri="{FF2B5EF4-FFF2-40B4-BE49-F238E27FC236}">
                <a16:creationId xmlns:a16="http://schemas.microsoft.com/office/drawing/2014/main" id="{E47A0D12-5866-0BDD-08E7-5EF8FE469AEA}"/>
              </a:ext>
            </a:extLst>
          </p:cNvPr>
          <p:cNvSpPr txBox="1">
            <a:spLocks/>
          </p:cNvSpPr>
          <p:nvPr/>
        </p:nvSpPr>
        <p:spPr>
          <a:xfrm>
            <a:off x="4295436" y="311391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Precision</a:t>
            </a:r>
          </a:p>
        </p:txBody>
      </p:sp>
      <p:sp>
        <p:nvSpPr>
          <p:cNvPr id="12" name="Google Shape;1103;p38">
            <a:extLst>
              <a:ext uri="{FF2B5EF4-FFF2-40B4-BE49-F238E27FC236}">
                <a16:creationId xmlns:a16="http://schemas.microsoft.com/office/drawing/2014/main" id="{60B4718B-95F8-F1DC-AEC9-8BA202EEE618}"/>
              </a:ext>
            </a:extLst>
          </p:cNvPr>
          <p:cNvSpPr txBox="1">
            <a:spLocks/>
          </p:cNvSpPr>
          <p:nvPr/>
        </p:nvSpPr>
        <p:spPr>
          <a:xfrm>
            <a:off x="6355608" y="123833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Recall</a:t>
            </a:r>
          </a:p>
        </p:txBody>
      </p:sp>
      <p:sp>
        <p:nvSpPr>
          <p:cNvPr id="13" name="Google Shape;1103;p38">
            <a:extLst>
              <a:ext uri="{FF2B5EF4-FFF2-40B4-BE49-F238E27FC236}">
                <a16:creationId xmlns:a16="http://schemas.microsoft.com/office/drawing/2014/main" id="{F19AC19F-25D8-7317-CF55-EEE10186E56A}"/>
              </a:ext>
            </a:extLst>
          </p:cNvPr>
          <p:cNvSpPr txBox="1">
            <a:spLocks/>
          </p:cNvSpPr>
          <p:nvPr/>
        </p:nvSpPr>
        <p:spPr>
          <a:xfrm>
            <a:off x="4997404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0.87897</a:t>
            </a:r>
          </a:p>
        </p:txBody>
      </p:sp>
      <p:sp>
        <p:nvSpPr>
          <p:cNvPr id="14" name="Google Shape;1103;p38">
            <a:extLst>
              <a:ext uri="{FF2B5EF4-FFF2-40B4-BE49-F238E27FC236}">
                <a16:creationId xmlns:a16="http://schemas.microsoft.com/office/drawing/2014/main" id="{7B496924-FEBC-3A3C-DCAA-0B4946A6835C}"/>
              </a:ext>
            </a:extLst>
          </p:cNvPr>
          <p:cNvSpPr txBox="1">
            <a:spLocks/>
          </p:cNvSpPr>
          <p:nvPr/>
        </p:nvSpPr>
        <p:spPr>
          <a:xfrm>
            <a:off x="5688323" y="313237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tx2">
                    <a:lumMod val="50000"/>
                  </a:schemeClr>
                </a:solidFill>
              </a:rPr>
              <a:t>F1</a:t>
            </a:r>
          </a:p>
        </p:txBody>
      </p:sp>
      <p:sp>
        <p:nvSpPr>
          <p:cNvPr id="15" name="Google Shape;1103;p38">
            <a:extLst>
              <a:ext uri="{FF2B5EF4-FFF2-40B4-BE49-F238E27FC236}">
                <a16:creationId xmlns:a16="http://schemas.microsoft.com/office/drawing/2014/main" id="{EACB4DF4-B4B8-2A31-E440-C3923F67FE30}"/>
              </a:ext>
            </a:extLst>
          </p:cNvPr>
          <p:cNvSpPr txBox="1">
            <a:spLocks/>
          </p:cNvSpPr>
          <p:nvPr/>
        </p:nvSpPr>
        <p:spPr>
          <a:xfrm>
            <a:off x="4997404" y="122246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Accuracy</a:t>
            </a:r>
          </a:p>
        </p:txBody>
      </p:sp>
      <p:sp>
        <p:nvSpPr>
          <p:cNvPr id="16" name="Google Shape;1103;p38">
            <a:extLst>
              <a:ext uri="{FF2B5EF4-FFF2-40B4-BE49-F238E27FC236}">
                <a16:creationId xmlns:a16="http://schemas.microsoft.com/office/drawing/2014/main" id="{F3E4D3F5-AC2A-D0BF-AD5D-016374F6119D}"/>
              </a:ext>
            </a:extLst>
          </p:cNvPr>
          <p:cNvSpPr txBox="1">
            <a:spLocks/>
          </p:cNvSpPr>
          <p:nvPr/>
        </p:nvSpPr>
        <p:spPr>
          <a:xfrm>
            <a:off x="6355607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0.87341</a:t>
            </a:r>
          </a:p>
        </p:txBody>
      </p:sp>
      <p:sp>
        <p:nvSpPr>
          <p:cNvPr id="17" name="Google Shape;1103;p38">
            <a:extLst>
              <a:ext uri="{FF2B5EF4-FFF2-40B4-BE49-F238E27FC236}">
                <a16:creationId xmlns:a16="http://schemas.microsoft.com/office/drawing/2014/main" id="{BD37B8F1-882B-FBEB-796B-C2A511064472}"/>
              </a:ext>
            </a:extLst>
          </p:cNvPr>
          <p:cNvSpPr txBox="1">
            <a:spLocks/>
          </p:cNvSpPr>
          <p:nvPr/>
        </p:nvSpPr>
        <p:spPr>
          <a:xfrm>
            <a:off x="4306483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0.89032</a:t>
            </a:r>
          </a:p>
        </p:txBody>
      </p:sp>
      <p:sp>
        <p:nvSpPr>
          <p:cNvPr id="18" name="Google Shape;1103;p38">
            <a:extLst>
              <a:ext uri="{FF2B5EF4-FFF2-40B4-BE49-F238E27FC236}">
                <a16:creationId xmlns:a16="http://schemas.microsoft.com/office/drawing/2014/main" id="{6111DB63-B3EE-2357-BB56-35756F5FDAD0}"/>
              </a:ext>
            </a:extLst>
          </p:cNvPr>
          <p:cNvSpPr txBox="1">
            <a:spLocks/>
          </p:cNvSpPr>
          <p:nvPr/>
        </p:nvSpPr>
        <p:spPr>
          <a:xfrm>
            <a:off x="5718847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0.88178</a:t>
            </a:r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CCC35F5C-8462-6979-9A71-13AA9BC4B5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8191828"/>
              </p:ext>
            </p:extLst>
          </p:nvPr>
        </p:nvGraphicFramePr>
        <p:xfrm>
          <a:off x="996176" y="1412935"/>
          <a:ext cx="1407934" cy="1664318"/>
        </p:xfrm>
        <a:graphic>
          <a:graphicData uri="http://schemas.openxmlformats.org/drawingml/2006/table">
            <a:tbl>
              <a:tblPr firstRow="1" bandRow="1">
                <a:tableStyleId>{9A9F4067-1061-4DDE-93E6-20880CB3CE01}</a:tableStyleId>
              </a:tblPr>
              <a:tblGrid>
                <a:gridCol w="708799">
                  <a:extLst>
                    <a:ext uri="{9D8B030D-6E8A-4147-A177-3AD203B41FA5}">
                      <a16:colId xmlns:a16="http://schemas.microsoft.com/office/drawing/2014/main" val="936697597"/>
                    </a:ext>
                  </a:extLst>
                </a:gridCol>
                <a:gridCol w="699135">
                  <a:extLst>
                    <a:ext uri="{9D8B030D-6E8A-4147-A177-3AD203B41FA5}">
                      <a16:colId xmlns:a16="http://schemas.microsoft.com/office/drawing/2014/main" val="4093009607"/>
                    </a:ext>
                  </a:extLst>
                </a:gridCol>
              </a:tblGrid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766255"/>
                  </a:ext>
                </a:extLst>
              </a:tr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6034179"/>
                  </a:ext>
                </a:extLst>
              </a:tr>
            </a:tbl>
          </a:graphicData>
        </a:graphic>
      </p:graphicFrame>
      <p:sp>
        <p:nvSpPr>
          <p:cNvPr id="20" name="Google Shape;1242;p44">
            <a:extLst>
              <a:ext uri="{FF2B5EF4-FFF2-40B4-BE49-F238E27FC236}">
                <a16:creationId xmlns:a16="http://schemas.microsoft.com/office/drawing/2014/main" id="{D9EFF9F9-9449-D3CB-BE59-B7C36FB383CE}"/>
              </a:ext>
            </a:extLst>
          </p:cNvPr>
          <p:cNvSpPr txBox="1">
            <a:spLocks/>
          </p:cNvSpPr>
          <p:nvPr/>
        </p:nvSpPr>
        <p:spPr>
          <a:xfrm>
            <a:off x="913902" y="3020268"/>
            <a:ext cx="2782427" cy="723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1600" i="1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385127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525764" y="2014700"/>
            <a:ext cx="3960635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 STUDY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7349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569747" y="36520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526</a:t>
            </a:r>
            <a:endParaRPr sz="2000" dirty="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11377364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3109401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499</a:t>
            </a:r>
            <a:endParaRPr sz="2000" dirty="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True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False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cxnSpLocks/>
            <a:stCxn id="1014" idx="0"/>
            <a:endCxn id="1015" idx="1"/>
          </p:cNvCxnSpPr>
          <p:nvPr/>
        </p:nvCxnSpPr>
        <p:spPr>
          <a:xfrm rot="5400000">
            <a:off x="489174" y="3008357"/>
            <a:ext cx="2212134" cy="297953"/>
          </a:xfrm>
          <a:prstGeom prst="bentConnector4">
            <a:avLst>
              <a:gd name="adj1" fmla="val 21036"/>
              <a:gd name="adj2" fmla="val 176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>
            <a:cxnSpLocks/>
          </p:cNvCxnSpPr>
          <p:nvPr/>
        </p:nvCxnSpPr>
        <p:spPr>
          <a:xfrm flipV="1">
            <a:off x="895432" y="2167971"/>
            <a:ext cx="0" cy="1572322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94702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100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426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0" name="Google Shape;1050;p35"/>
          <p:cNvSpPr txBox="1"/>
          <p:nvPr/>
        </p:nvSpPr>
        <p:spPr>
          <a:xfrm>
            <a:off x="7283378" y="1697637"/>
            <a:ext cx="1674019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19%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1" y="2332976"/>
            <a:ext cx="1526237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81%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2" name="Google Shape;1062;p35"/>
          <p:cNvSpPr txBox="1"/>
          <p:nvPr/>
        </p:nvSpPr>
        <p:spPr>
          <a:xfrm>
            <a:off x="1280638" y="1018709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DATA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True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6" name="Google Shape;1050;p35">
            <a:extLst>
              <a:ext uri="{FF2B5EF4-FFF2-40B4-BE49-F238E27FC236}">
                <a16:creationId xmlns:a16="http://schemas.microsoft.com/office/drawing/2014/main" id="{F0AD1EB7-F89E-EC7C-4CD8-E5E96F59E00F}"/>
              </a:ext>
            </a:extLst>
          </p:cNvPr>
          <p:cNvSpPr txBox="1"/>
          <p:nvPr/>
        </p:nvSpPr>
        <p:spPr>
          <a:xfrm>
            <a:off x="7275791" y="3694647"/>
            <a:ext cx="1681605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70%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7" name="Google Shape;1051;p35">
            <a:extLst>
              <a:ext uri="{FF2B5EF4-FFF2-40B4-BE49-F238E27FC236}">
                <a16:creationId xmlns:a16="http://schemas.microsoft.com/office/drawing/2014/main" id="{825E1E99-DA4C-B312-4EEB-DDEB772B08A4}"/>
              </a:ext>
            </a:extLst>
          </p:cNvPr>
          <p:cNvSpPr txBox="1"/>
          <p:nvPr/>
        </p:nvSpPr>
        <p:spPr>
          <a:xfrm>
            <a:off x="7275792" y="4356298"/>
            <a:ext cx="152623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30%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8" name="Google Shape;1063;p35">
            <a:extLst>
              <a:ext uri="{FF2B5EF4-FFF2-40B4-BE49-F238E27FC236}">
                <a16:creationId xmlns:a16="http://schemas.microsoft.com/office/drawing/2014/main" id="{815FDDD6-7C27-4608-6DE0-E4586CDF84A4}"/>
              </a:ext>
            </a:extLst>
          </p:cNvPr>
          <p:cNvSpPr txBox="1"/>
          <p:nvPr/>
        </p:nvSpPr>
        <p:spPr>
          <a:xfrm>
            <a:off x="5138239" y="3068100"/>
            <a:ext cx="216969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False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9" name="Google Shape;1020;p35">
            <a:extLst>
              <a:ext uri="{FF2B5EF4-FFF2-40B4-BE49-F238E27FC236}">
                <a16:creationId xmlns:a16="http://schemas.microsoft.com/office/drawing/2014/main" id="{B5D111A2-3733-DC31-2043-7FFC581AFC38}"/>
              </a:ext>
            </a:extLst>
          </p:cNvPr>
          <p:cNvSpPr txBox="1"/>
          <p:nvPr/>
        </p:nvSpPr>
        <p:spPr>
          <a:xfrm>
            <a:off x="3650742" y="370424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349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0" name="Google Shape;1020;p35">
            <a:extLst>
              <a:ext uri="{FF2B5EF4-FFF2-40B4-BE49-F238E27FC236}">
                <a16:creationId xmlns:a16="http://schemas.microsoft.com/office/drawing/2014/main" id="{89DB8085-F8FE-0FAA-0564-0219EC5BC2D4}"/>
              </a:ext>
            </a:extLst>
          </p:cNvPr>
          <p:cNvSpPr txBox="1"/>
          <p:nvPr/>
        </p:nvSpPr>
        <p:spPr>
          <a:xfrm>
            <a:off x="3653088" y="4319097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150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pSp>
        <p:nvGrpSpPr>
          <p:cNvPr id="47" name="Google Shape;8555;p54">
            <a:extLst>
              <a:ext uri="{FF2B5EF4-FFF2-40B4-BE49-F238E27FC236}">
                <a16:creationId xmlns:a16="http://schemas.microsoft.com/office/drawing/2014/main" id="{BC3458AC-BEE1-E44B-5BB6-769A6725DA7F}"/>
              </a:ext>
            </a:extLst>
          </p:cNvPr>
          <p:cNvGrpSpPr/>
          <p:nvPr/>
        </p:nvGrpSpPr>
        <p:grpSpPr>
          <a:xfrm>
            <a:off x="5417757" y="2428042"/>
            <a:ext cx="1637968" cy="154942"/>
            <a:chOff x="238125" y="2506075"/>
            <a:chExt cx="7115411" cy="673075"/>
          </a:xfrm>
        </p:grpSpPr>
        <p:sp>
          <p:nvSpPr>
            <p:cNvPr id="48" name="Google Shape;8556;p54">
              <a:extLst>
                <a:ext uri="{FF2B5EF4-FFF2-40B4-BE49-F238E27FC236}">
                  <a16:creationId xmlns:a16="http://schemas.microsoft.com/office/drawing/2014/main" id="{2D1C662C-E802-CBE0-3B98-14AA16737C16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Google Shape;8557;p54">
              <a:extLst>
                <a:ext uri="{FF2B5EF4-FFF2-40B4-BE49-F238E27FC236}">
                  <a16:creationId xmlns:a16="http://schemas.microsoft.com/office/drawing/2014/main" id="{3B5AEF9F-91FB-2711-13B1-DF9BC0E544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Google Shape;8558;p54">
              <a:extLst>
                <a:ext uri="{FF2B5EF4-FFF2-40B4-BE49-F238E27FC236}">
                  <a16:creationId xmlns:a16="http://schemas.microsoft.com/office/drawing/2014/main" id="{DE323693-A62E-3103-43BC-722D659480AC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Google Shape;8559;p54">
              <a:extLst>
                <a:ext uri="{FF2B5EF4-FFF2-40B4-BE49-F238E27FC236}">
                  <a16:creationId xmlns:a16="http://schemas.microsoft.com/office/drawing/2014/main" id="{5ED21E69-F543-0B35-7DD8-263F5D87256F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Google Shape;8560;p54">
              <a:extLst>
                <a:ext uri="{FF2B5EF4-FFF2-40B4-BE49-F238E27FC236}">
                  <a16:creationId xmlns:a16="http://schemas.microsoft.com/office/drawing/2014/main" id="{43D23D90-6FC7-5D2D-3564-E89DC57B9B81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3" name="Google Shape;8555;p54">
            <a:extLst>
              <a:ext uri="{FF2B5EF4-FFF2-40B4-BE49-F238E27FC236}">
                <a16:creationId xmlns:a16="http://schemas.microsoft.com/office/drawing/2014/main" id="{E125D559-1920-40BC-FCDF-62AEA9E9A75C}"/>
              </a:ext>
            </a:extLst>
          </p:cNvPr>
          <p:cNvGrpSpPr/>
          <p:nvPr/>
        </p:nvGrpSpPr>
        <p:grpSpPr>
          <a:xfrm>
            <a:off x="5410684" y="1919413"/>
            <a:ext cx="1637968" cy="154942"/>
            <a:chOff x="238125" y="2506075"/>
            <a:chExt cx="7115411" cy="673075"/>
          </a:xfrm>
        </p:grpSpPr>
        <p:sp>
          <p:nvSpPr>
            <p:cNvPr id="54" name="Google Shape;8556;p54">
              <a:extLst>
                <a:ext uri="{FF2B5EF4-FFF2-40B4-BE49-F238E27FC236}">
                  <a16:creationId xmlns:a16="http://schemas.microsoft.com/office/drawing/2014/main" id="{156B750F-4B98-B0A2-EBF2-FCEED3CD7E2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Google Shape;8557;p54">
              <a:extLst>
                <a:ext uri="{FF2B5EF4-FFF2-40B4-BE49-F238E27FC236}">
                  <a16:creationId xmlns:a16="http://schemas.microsoft.com/office/drawing/2014/main" id="{154A908C-E762-BF29-B6A1-12BC15937B00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Google Shape;8558;p54">
              <a:extLst>
                <a:ext uri="{FF2B5EF4-FFF2-40B4-BE49-F238E27FC236}">
                  <a16:creationId xmlns:a16="http://schemas.microsoft.com/office/drawing/2014/main" id="{606B95D7-BE41-8F90-940F-134CAD6C4701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Google Shape;8559;p54">
              <a:extLst>
                <a:ext uri="{FF2B5EF4-FFF2-40B4-BE49-F238E27FC236}">
                  <a16:creationId xmlns:a16="http://schemas.microsoft.com/office/drawing/2014/main" id="{93E0E821-70BA-2DD9-F077-719ADCC4BF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Google Shape;8560;p54">
              <a:extLst>
                <a:ext uri="{FF2B5EF4-FFF2-40B4-BE49-F238E27FC236}">
                  <a16:creationId xmlns:a16="http://schemas.microsoft.com/office/drawing/2014/main" id="{2D34D2F5-21B9-1CFE-87B4-A17AED38B7BB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9" name="Google Shape;8555;p54">
            <a:extLst>
              <a:ext uri="{FF2B5EF4-FFF2-40B4-BE49-F238E27FC236}">
                <a16:creationId xmlns:a16="http://schemas.microsoft.com/office/drawing/2014/main" id="{ECC30FA5-B338-0BB5-6346-2E68A504C938}"/>
              </a:ext>
            </a:extLst>
          </p:cNvPr>
          <p:cNvGrpSpPr/>
          <p:nvPr/>
        </p:nvGrpSpPr>
        <p:grpSpPr>
          <a:xfrm>
            <a:off x="5416522" y="3822069"/>
            <a:ext cx="1637968" cy="154942"/>
            <a:chOff x="238125" y="2506075"/>
            <a:chExt cx="7115411" cy="673075"/>
          </a:xfrm>
        </p:grpSpPr>
        <p:sp>
          <p:nvSpPr>
            <p:cNvPr id="60" name="Google Shape;8556;p54">
              <a:extLst>
                <a:ext uri="{FF2B5EF4-FFF2-40B4-BE49-F238E27FC236}">
                  <a16:creationId xmlns:a16="http://schemas.microsoft.com/office/drawing/2014/main" id="{A3C1C644-2F73-25E1-87F9-563CC59CDE07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Google Shape;8557;p54">
              <a:extLst>
                <a:ext uri="{FF2B5EF4-FFF2-40B4-BE49-F238E27FC236}">
                  <a16:creationId xmlns:a16="http://schemas.microsoft.com/office/drawing/2014/main" id="{22DEF558-241E-0F0F-B3E9-805E42DDAA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Google Shape;8558;p54">
              <a:extLst>
                <a:ext uri="{FF2B5EF4-FFF2-40B4-BE49-F238E27FC236}">
                  <a16:creationId xmlns:a16="http://schemas.microsoft.com/office/drawing/2014/main" id="{E8FE55DF-FA48-6EF0-7E44-437E5FE4CAAB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Google Shape;8559;p54">
              <a:extLst>
                <a:ext uri="{FF2B5EF4-FFF2-40B4-BE49-F238E27FC236}">
                  <a16:creationId xmlns:a16="http://schemas.microsoft.com/office/drawing/2014/main" id="{CF49E9E6-11F9-672D-8774-E1C20752D8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0" name="Google Shape;8560;p54">
              <a:extLst>
                <a:ext uri="{FF2B5EF4-FFF2-40B4-BE49-F238E27FC236}">
                  <a16:creationId xmlns:a16="http://schemas.microsoft.com/office/drawing/2014/main" id="{73EB1C45-25C8-6F83-141C-447358C618CC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61" name="Google Shape;8555;p54">
            <a:extLst>
              <a:ext uri="{FF2B5EF4-FFF2-40B4-BE49-F238E27FC236}">
                <a16:creationId xmlns:a16="http://schemas.microsoft.com/office/drawing/2014/main" id="{523F7B7C-3E94-4B3D-8C5C-971794D58A69}"/>
              </a:ext>
            </a:extLst>
          </p:cNvPr>
          <p:cNvGrpSpPr/>
          <p:nvPr/>
        </p:nvGrpSpPr>
        <p:grpSpPr>
          <a:xfrm>
            <a:off x="5411482" y="4436926"/>
            <a:ext cx="1637968" cy="154942"/>
            <a:chOff x="238125" y="2506075"/>
            <a:chExt cx="7115411" cy="673075"/>
          </a:xfrm>
        </p:grpSpPr>
        <p:sp>
          <p:nvSpPr>
            <p:cNvPr id="962" name="Google Shape;8556;p54">
              <a:extLst>
                <a:ext uri="{FF2B5EF4-FFF2-40B4-BE49-F238E27FC236}">
                  <a16:creationId xmlns:a16="http://schemas.microsoft.com/office/drawing/2014/main" id="{1707CBA3-0048-6119-8E01-0E60392879B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3" name="Google Shape;8557;p54">
              <a:extLst>
                <a:ext uri="{FF2B5EF4-FFF2-40B4-BE49-F238E27FC236}">
                  <a16:creationId xmlns:a16="http://schemas.microsoft.com/office/drawing/2014/main" id="{96D77848-3A98-24D6-3732-7DAC679787DA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4" name="Google Shape;8558;p54">
              <a:extLst>
                <a:ext uri="{FF2B5EF4-FFF2-40B4-BE49-F238E27FC236}">
                  <a16:creationId xmlns:a16="http://schemas.microsoft.com/office/drawing/2014/main" id="{360A10A2-BFB0-D76F-2564-CA1E0163DDF5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5" name="Google Shape;8559;p54">
              <a:extLst>
                <a:ext uri="{FF2B5EF4-FFF2-40B4-BE49-F238E27FC236}">
                  <a16:creationId xmlns:a16="http://schemas.microsoft.com/office/drawing/2014/main" id="{E6493708-1B34-DBB2-7CBD-41D6EDF69D04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6" name="Google Shape;8560;p54">
              <a:extLst>
                <a:ext uri="{FF2B5EF4-FFF2-40B4-BE49-F238E27FC236}">
                  <a16:creationId xmlns:a16="http://schemas.microsoft.com/office/drawing/2014/main" id="{B59AB78C-5C62-124F-F316-274A7942CC86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2" name="Google Shape;1019;p35">
            <a:extLst>
              <a:ext uri="{FF2B5EF4-FFF2-40B4-BE49-F238E27FC236}">
                <a16:creationId xmlns:a16="http://schemas.microsoft.com/office/drawing/2014/main" id="{2FEDBC4A-5E39-8A8C-1422-8F0952CEADE5}"/>
              </a:ext>
            </a:extLst>
          </p:cNvPr>
          <p:cNvCxnSpPr>
            <a:cxnSpLocks/>
          </p:cNvCxnSpPr>
          <p:nvPr/>
        </p:nvCxnSpPr>
        <p:spPr>
          <a:xfrm flipH="1">
            <a:off x="885284" y="3740293"/>
            <a:ext cx="522334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Google Shape;1019;p35">
            <a:extLst>
              <a:ext uri="{FF2B5EF4-FFF2-40B4-BE49-F238E27FC236}">
                <a16:creationId xmlns:a16="http://schemas.microsoft.com/office/drawing/2014/main" id="{EDEFB9C7-0896-08AE-3668-C0AF361B231A}"/>
              </a:ext>
            </a:extLst>
          </p:cNvPr>
          <p:cNvCxnSpPr>
            <a:cxnSpLocks/>
          </p:cNvCxnSpPr>
          <p:nvPr/>
        </p:nvCxnSpPr>
        <p:spPr>
          <a:xfrm flipH="1">
            <a:off x="885284" y="2167971"/>
            <a:ext cx="56098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60439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775549" y="991063"/>
            <a:ext cx="7567754" cy="313771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06966" y="1070517"/>
            <a:ext cx="7302691" cy="2985033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05845" y="393054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1901200" cy="664975"/>
        </p:xfrm>
        <a:graphic>
          <a:graphicData uri="http://schemas.openxmlformats.org/drawingml/2006/table">
            <a:tbl>
              <a:tblPr>
                <a:noFill/>
                <a:tableStyleId>{9A9F4067-1061-4DDE-93E6-20880CB3CE01}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26381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491320" y="39855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INDEX</a:t>
            </a:r>
            <a:endParaRPr dirty="0"/>
          </a:p>
        </p:txBody>
      </p:sp>
      <p:grpSp>
        <p:nvGrpSpPr>
          <p:cNvPr id="2" name="Google Shape;8534;p54">
            <a:extLst>
              <a:ext uri="{FF2B5EF4-FFF2-40B4-BE49-F238E27FC236}">
                <a16:creationId xmlns:a16="http://schemas.microsoft.com/office/drawing/2014/main" id="{3D6E1098-C9B6-C8FD-2308-CCB56B3CB07E}"/>
              </a:ext>
            </a:extLst>
          </p:cNvPr>
          <p:cNvGrpSpPr/>
          <p:nvPr/>
        </p:nvGrpSpPr>
        <p:grpSpPr>
          <a:xfrm>
            <a:off x="4873424" y="1888080"/>
            <a:ext cx="2820589" cy="1410136"/>
            <a:chOff x="6796238" y="3158297"/>
            <a:chExt cx="1630319" cy="677257"/>
          </a:xfrm>
        </p:grpSpPr>
        <p:cxnSp>
          <p:nvCxnSpPr>
            <p:cNvPr id="3" name="Google Shape;8535;p54">
              <a:extLst>
                <a:ext uri="{FF2B5EF4-FFF2-40B4-BE49-F238E27FC236}">
                  <a16:creationId xmlns:a16="http://schemas.microsoft.com/office/drawing/2014/main" id="{8B5DC6F0-56EA-0025-7060-CEDF5C8C1283}"/>
                </a:ext>
              </a:extLst>
            </p:cNvPr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4" name="Google Shape;8536;p54">
              <a:extLst>
                <a:ext uri="{FF2B5EF4-FFF2-40B4-BE49-F238E27FC236}">
                  <a16:creationId xmlns:a16="http://schemas.microsoft.com/office/drawing/2014/main" id="{B4FDFE33-EC74-FE52-204B-ADDC929959FB}"/>
                </a:ext>
              </a:extLst>
            </p:cNvPr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5" name="Google Shape;8537;p54">
              <a:extLst>
                <a:ext uri="{FF2B5EF4-FFF2-40B4-BE49-F238E27FC236}">
                  <a16:creationId xmlns:a16="http://schemas.microsoft.com/office/drawing/2014/main" id="{950DFA0A-D8E3-0EC4-F93B-8BA993B9EB8E}"/>
                </a:ext>
              </a:extLst>
            </p:cNvPr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6" name="Google Shape;8538;p54">
              <a:extLst>
                <a:ext uri="{FF2B5EF4-FFF2-40B4-BE49-F238E27FC236}">
                  <a16:creationId xmlns:a16="http://schemas.microsoft.com/office/drawing/2014/main" id="{48FEE23A-1F33-8CE0-481F-E84E7F0D23D1}"/>
                </a:ext>
              </a:extLst>
            </p:cNvPr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" name="Google Shape;8539;p54">
              <a:extLst>
                <a:ext uri="{FF2B5EF4-FFF2-40B4-BE49-F238E27FC236}">
                  <a16:creationId xmlns:a16="http://schemas.microsoft.com/office/drawing/2014/main" id="{F926E943-C4A2-FB12-7DF6-BF94C13B4BDD}"/>
                </a:ext>
              </a:extLst>
            </p:cNvPr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" name="Google Shape;8540;p54">
                <a:extLst>
                  <a:ext uri="{FF2B5EF4-FFF2-40B4-BE49-F238E27FC236}">
                    <a16:creationId xmlns:a16="http://schemas.microsoft.com/office/drawing/2014/main" id="{FE2E50BF-0FEA-5CEE-6EA1-8F3B239D1448}"/>
                  </a:ext>
                </a:extLst>
              </p:cNvPr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41;p54">
                <a:extLst>
                  <a:ext uri="{FF2B5EF4-FFF2-40B4-BE49-F238E27FC236}">
                    <a16:creationId xmlns:a16="http://schemas.microsoft.com/office/drawing/2014/main" id="{E2C3FCC0-4CBD-BC7D-C69A-736D9F41386F}"/>
                  </a:ext>
                </a:extLst>
              </p:cNvPr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2;p54">
                <a:extLst>
                  <a:ext uri="{FF2B5EF4-FFF2-40B4-BE49-F238E27FC236}">
                    <a16:creationId xmlns:a16="http://schemas.microsoft.com/office/drawing/2014/main" id="{96319C55-08C3-E08C-35C1-67B69C8B69B4}"/>
                  </a:ext>
                </a:extLst>
              </p:cNvPr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" name="Google Shape;1103;p38">
            <a:extLst>
              <a:ext uri="{FF2B5EF4-FFF2-40B4-BE49-F238E27FC236}">
                <a16:creationId xmlns:a16="http://schemas.microsoft.com/office/drawing/2014/main" id="{E47A0D12-5866-0BDD-08E7-5EF8FE469AEA}"/>
              </a:ext>
            </a:extLst>
          </p:cNvPr>
          <p:cNvSpPr txBox="1">
            <a:spLocks/>
          </p:cNvSpPr>
          <p:nvPr/>
        </p:nvSpPr>
        <p:spPr>
          <a:xfrm>
            <a:off x="4295436" y="311391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Precision</a:t>
            </a:r>
          </a:p>
        </p:txBody>
      </p:sp>
      <p:sp>
        <p:nvSpPr>
          <p:cNvPr id="12" name="Google Shape;1103;p38">
            <a:extLst>
              <a:ext uri="{FF2B5EF4-FFF2-40B4-BE49-F238E27FC236}">
                <a16:creationId xmlns:a16="http://schemas.microsoft.com/office/drawing/2014/main" id="{60B4718B-95F8-F1DC-AEC9-8BA202EEE618}"/>
              </a:ext>
            </a:extLst>
          </p:cNvPr>
          <p:cNvSpPr txBox="1">
            <a:spLocks/>
          </p:cNvSpPr>
          <p:nvPr/>
        </p:nvSpPr>
        <p:spPr>
          <a:xfrm>
            <a:off x="6355608" y="123833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Recall</a:t>
            </a:r>
          </a:p>
        </p:txBody>
      </p:sp>
      <p:sp>
        <p:nvSpPr>
          <p:cNvPr id="13" name="Google Shape;1103;p38">
            <a:extLst>
              <a:ext uri="{FF2B5EF4-FFF2-40B4-BE49-F238E27FC236}">
                <a16:creationId xmlns:a16="http://schemas.microsoft.com/office/drawing/2014/main" id="{F19AC19F-25D8-7317-CF55-EEE10186E56A}"/>
              </a:ext>
            </a:extLst>
          </p:cNvPr>
          <p:cNvSpPr txBox="1">
            <a:spLocks/>
          </p:cNvSpPr>
          <p:nvPr/>
        </p:nvSpPr>
        <p:spPr>
          <a:xfrm>
            <a:off x="4997404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0.8125</a:t>
            </a:r>
          </a:p>
        </p:txBody>
      </p:sp>
      <p:sp>
        <p:nvSpPr>
          <p:cNvPr id="14" name="Google Shape;1103;p38">
            <a:extLst>
              <a:ext uri="{FF2B5EF4-FFF2-40B4-BE49-F238E27FC236}">
                <a16:creationId xmlns:a16="http://schemas.microsoft.com/office/drawing/2014/main" id="{7B496924-FEBC-3A3C-DCAA-0B4946A6835C}"/>
              </a:ext>
            </a:extLst>
          </p:cNvPr>
          <p:cNvSpPr txBox="1">
            <a:spLocks/>
          </p:cNvSpPr>
          <p:nvPr/>
        </p:nvSpPr>
        <p:spPr>
          <a:xfrm>
            <a:off x="5688323" y="313237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tx2">
                    <a:lumMod val="50000"/>
                  </a:schemeClr>
                </a:solidFill>
              </a:rPr>
              <a:t>F1</a:t>
            </a:r>
          </a:p>
        </p:txBody>
      </p:sp>
      <p:sp>
        <p:nvSpPr>
          <p:cNvPr id="15" name="Google Shape;1103;p38">
            <a:extLst>
              <a:ext uri="{FF2B5EF4-FFF2-40B4-BE49-F238E27FC236}">
                <a16:creationId xmlns:a16="http://schemas.microsoft.com/office/drawing/2014/main" id="{EACB4DF4-B4B8-2A31-E440-C3923F67FE30}"/>
              </a:ext>
            </a:extLst>
          </p:cNvPr>
          <p:cNvSpPr txBox="1">
            <a:spLocks/>
          </p:cNvSpPr>
          <p:nvPr/>
        </p:nvSpPr>
        <p:spPr>
          <a:xfrm>
            <a:off x="4997404" y="122246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Accuracy</a:t>
            </a:r>
          </a:p>
        </p:txBody>
      </p:sp>
      <p:sp>
        <p:nvSpPr>
          <p:cNvPr id="16" name="Google Shape;1103;p38">
            <a:extLst>
              <a:ext uri="{FF2B5EF4-FFF2-40B4-BE49-F238E27FC236}">
                <a16:creationId xmlns:a16="http://schemas.microsoft.com/office/drawing/2014/main" id="{F3E4D3F5-AC2A-D0BF-AD5D-016374F6119D}"/>
              </a:ext>
            </a:extLst>
          </p:cNvPr>
          <p:cNvSpPr txBox="1">
            <a:spLocks/>
          </p:cNvSpPr>
          <p:nvPr/>
        </p:nvSpPr>
        <p:spPr>
          <a:xfrm>
            <a:off x="6355607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0.75821</a:t>
            </a:r>
          </a:p>
        </p:txBody>
      </p:sp>
      <p:sp>
        <p:nvSpPr>
          <p:cNvPr id="17" name="Google Shape;1103;p38">
            <a:extLst>
              <a:ext uri="{FF2B5EF4-FFF2-40B4-BE49-F238E27FC236}">
                <a16:creationId xmlns:a16="http://schemas.microsoft.com/office/drawing/2014/main" id="{BD37B8F1-882B-FBEB-796B-C2A511064472}"/>
              </a:ext>
            </a:extLst>
          </p:cNvPr>
          <p:cNvSpPr txBox="1">
            <a:spLocks/>
          </p:cNvSpPr>
          <p:nvPr/>
        </p:nvSpPr>
        <p:spPr>
          <a:xfrm>
            <a:off x="4306483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0.98475</a:t>
            </a:r>
          </a:p>
        </p:txBody>
      </p:sp>
      <p:sp>
        <p:nvSpPr>
          <p:cNvPr id="18" name="Google Shape;1103;p38">
            <a:extLst>
              <a:ext uri="{FF2B5EF4-FFF2-40B4-BE49-F238E27FC236}">
                <a16:creationId xmlns:a16="http://schemas.microsoft.com/office/drawing/2014/main" id="{6111DB63-B3EE-2357-BB56-35756F5FDAD0}"/>
              </a:ext>
            </a:extLst>
          </p:cNvPr>
          <p:cNvSpPr txBox="1">
            <a:spLocks/>
          </p:cNvSpPr>
          <p:nvPr/>
        </p:nvSpPr>
        <p:spPr>
          <a:xfrm>
            <a:off x="5718847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0.85676</a:t>
            </a:r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CCC35F5C-8462-6979-9A71-13AA9BC4B5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592326"/>
              </p:ext>
            </p:extLst>
          </p:nvPr>
        </p:nvGraphicFramePr>
        <p:xfrm>
          <a:off x="996176" y="1412935"/>
          <a:ext cx="1407934" cy="1664318"/>
        </p:xfrm>
        <a:graphic>
          <a:graphicData uri="http://schemas.openxmlformats.org/drawingml/2006/table">
            <a:tbl>
              <a:tblPr firstRow="1" bandRow="1">
                <a:tableStyleId>{9A9F4067-1061-4DDE-93E6-20880CB3CE01}</a:tableStyleId>
              </a:tblPr>
              <a:tblGrid>
                <a:gridCol w="708799">
                  <a:extLst>
                    <a:ext uri="{9D8B030D-6E8A-4147-A177-3AD203B41FA5}">
                      <a16:colId xmlns:a16="http://schemas.microsoft.com/office/drawing/2014/main" val="936697597"/>
                    </a:ext>
                  </a:extLst>
                </a:gridCol>
                <a:gridCol w="699135">
                  <a:extLst>
                    <a:ext uri="{9D8B030D-6E8A-4147-A177-3AD203B41FA5}">
                      <a16:colId xmlns:a16="http://schemas.microsoft.com/office/drawing/2014/main" val="4093009607"/>
                    </a:ext>
                  </a:extLst>
                </a:gridCol>
              </a:tblGrid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323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766255"/>
                  </a:ext>
                </a:extLst>
              </a:tr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6034179"/>
                  </a:ext>
                </a:extLst>
              </a:tr>
            </a:tbl>
          </a:graphicData>
        </a:graphic>
      </p:graphicFrame>
      <p:sp>
        <p:nvSpPr>
          <p:cNvPr id="20" name="Google Shape;1242;p44">
            <a:extLst>
              <a:ext uri="{FF2B5EF4-FFF2-40B4-BE49-F238E27FC236}">
                <a16:creationId xmlns:a16="http://schemas.microsoft.com/office/drawing/2014/main" id="{D9EFF9F9-9449-D3CB-BE59-B7C36FB383CE}"/>
              </a:ext>
            </a:extLst>
          </p:cNvPr>
          <p:cNvSpPr txBox="1">
            <a:spLocks/>
          </p:cNvSpPr>
          <p:nvPr/>
        </p:nvSpPr>
        <p:spPr>
          <a:xfrm>
            <a:off x="913902" y="3020268"/>
            <a:ext cx="2782427" cy="723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1600" i="1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2563233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525764" y="2014700"/>
            <a:ext cx="3960635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 STUDY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3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66939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569747" y="36520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526</a:t>
            </a:r>
            <a:endParaRPr sz="2000" dirty="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11377364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3109401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499</a:t>
            </a:r>
            <a:endParaRPr sz="2000" dirty="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True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False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cxnSpLocks/>
            <a:stCxn id="1014" idx="0"/>
            <a:endCxn id="1015" idx="1"/>
          </p:cNvCxnSpPr>
          <p:nvPr/>
        </p:nvCxnSpPr>
        <p:spPr>
          <a:xfrm rot="5400000">
            <a:off x="489174" y="3008357"/>
            <a:ext cx="2212134" cy="297953"/>
          </a:xfrm>
          <a:prstGeom prst="bentConnector4">
            <a:avLst>
              <a:gd name="adj1" fmla="val 21036"/>
              <a:gd name="adj2" fmla="val 176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>
            <a:cxnSpLocks/>
          </p:cNvCxnSpPr>
          <p:nvPr/>
        </p:nvCxnSpPr>
        <p:spPr>
          <a:xfrm flipH="1">
            <a:off x="885284" y="3740293"/>
            <a:ext cx="522334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94702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100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426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0" name="Google Shape;1050;p35"/>
          <p:cNvSpPr txBox="1"/>
          <p:nvPr/>
        </p:nvSpPr>
        <p:spPr>
          <a:xfrm>
            <a:off x="7283378" y="1697637"/>
            <a:ext cx="1674019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19%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1" y="2332976"/>
            <a:ext cx="1526237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81%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2" name="Google Shape;1062;p35"/>
          <p:cNvSpPr txBox="1"/>
          <p:nvPr/>
        </p:nvSpPr>
        <p:spPr>
          <a:xfrm>
            <a:off x="1280638" y="1018709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DATA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True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6" name="Google Shape;1050;p35">
            <a:extLst>
              <a:ext uri="{FF2B5EF4-FFF2-40B4-BE49-F238E27FC236}">
                <a16:creationId xmlns:a16="http://schemas.microsoft.com/office/drawing/2014/main" id="{F0AD1EB7-F89E-EC7C-4CD8-E5E96F59E00F}"/>
              </a:ext>
            </a:extLst>
          </p:cNvPr>
          <p:cNvSpPr txBox="1"/>
          <p:nvPr/>
        </p:nvSpPr>
        <p:spPr>
          <a:xfrm>
            <a:off x="7275791" y="3694647"/>
            <a:ext cx="1681605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70%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7" name="Google Shape;1051;p35">
            <a:extLst>
              <a:ext uri="{FF2B5EF4-FFF2-40B4-BE49-F238E27FC236}">
                <a16:creationId xmlns:a16="http://schemas.microsoft.com/office/drawing/2014/main" id="{825E1E99-DA4C-B312-4EEB-DDEB772B08A4}"/>
              </a:ext>
            </a:extLst>
          </p:cNvPr>
          <p:cNvSpPr txBox="1"/>
          <p:nvPr/>
        </p:nvSpPr>
        <p:spPr>
          <a:xfrm>
            <a:off x="7275792" y="4356298"/>
            <a:ext cx="152623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30%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8" name="Google Shape;1063;p35">
            <a:extLst>
              <a:ext uri="{FF2B5EF4-FFF2-40B4-BE49-F238E27FC236}">
                <a16:creationId xmlns:a16="http://schemas.microsoft.com/office/drawing/2014/main" id="{815FDDD6-7C27-4608-6DE0-E4586CDF84A4}"/>
              </a:ext>
            </a:extLst>
          </p:cNvPr>
          <p:cNvSpPr txBox="1"/>
          <p:nvPr/>
        </p:nvSpPr>
        <p:spPr>
          <a:xfrm>
            <a:off x="5138239" y="3068100"/>
            <a:ext cx="216969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False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9" name="Google Shape;1020;p35">
            <a:extLst>
              <a:ext uri="{FF2B5EF4-FFF2-40B4-BE49-F238E27FC236}">
                <a16:creationId xmlns:a16="http://schemas.microsoft.com/office/drawing/2014/main" id="{B5D111A2-3733-DC31-2043-7FFC581AFC38}"/>
              </a:ext>
            </a:extLst>
          </p:cNvPr>
          <p:cNvSpPr txBox="1"/>
          <p:nvPr/>
        </p:nvSpPr>
        <p:spPr>
          <a:xfrm>
            <a:off x="3650742" y="370424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349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0" name="Google Shape;1020;p35">
            <a:extLst>
              <a:ext uri="{FF2B5EF4-FFF2-40B4-BE49-F238E27FC236}">
                <a16:creationId xmlns:a16="http://schemas.microsoft.com/office/drawing/2014/main" id="{89DB8085-F8FE-0FAA-0564-0219EC5BC2D4}"/>
              </a:ext>
            </a:extLst>
          </p:cNvPr>
          <p:cNvSpPr txBox="1"/>
          <p:nvPr/>
        </p:nvSpPr>
        <p:spPr>
          <a:xfrm>
            <a:off x="3653088" y="4319097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150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pSp>
        <p:nvGrpSpPr>
          <p:cNvPr id="47" name="Google Shape;8555;p54">
            <a:extLst>
              <a:ext uri="{FF2B5EF4-FFF2-40B4-BE49-F238E27FC236}">
                <a16:creationId xmlns:a16="http://schemas.microsoft.com/office/drawing/2014/main" id="{BC3458AC-BEE1-E44B-5BB6-769A6725DA7F}"/>
              </a:ext>
            </a:extLst>
          </p:cNvPr>
          <p:cNvGrpSpPr/>
          <p:nvPr/>
        </p:nvGrpSpPr>
        <p:grpSpPr>
          <a:xfrm>
            <a:off x="5417757" y="2428042"/>
            <a:ext cx="1637968" cy="154942"/>
            <a:chOff x="238125" y="2506075"/>
            <a:chExt cx="7115411" cy="673075"/>
          </a:xfrm>
        </p:grpSpPr>
        <p:sp>
          <p:nvSpPr>
            <p:cNvPr id="48" name="Google Shape;8556;p54">
              <a:extLst>
                <a:ext uri="{FF2B5EF4-FFF2-40B4-BE49-F238E27FC236}">
                  <a16:creationId xmlns:a16="http://schemas.microsoft.com/office/drawing/2014/main" id="{2D1C662C-E802-CBE0-3B98-14AA16737C16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Google Shape;8557;p54">
              <a:extLst>
                <a:ext uri="{FF2B5EF4-FFF2-40B4-BE49-F238E27FC236}">
                  <a16:creationId xmlns:a16="http://schemas.microsoft.com/office/drawing/2014/main" id="{3B5AEF9F-91FB-2711-13B1-DF9BC0E544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Google Shape;8558;p54">
              <a:extLst>
                <a:ext uri="{FF2B5EF4-FFF2-40B4-BE49-F238E27FC236}">
                  <a16:creationId xmlns:a16="http://schemas.microsoft.com/office/drawing/2014/main" id="{DE323693-A62E-3103-43BC-722D659480AC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Google Shape;8559;p54">
              <a:extLst>
                <a:ext uri="{FF2B5EF4-FFF2-40B4-BE49-F238E27FC236}">
                  <a16:creationId xmlns:a16="http://schemas.microsoft.com/office/drawing/2014/main" id="{5ED21E69-F543-0B35-7DD8-263F5D87256F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Google Shape;8560;p54">
              <a:extLst>
                <a:ext uri="{FF2B5EF4-FFF2-40B4-BE49-F238E27FC236}">
                  <a16:creationId xmlns:a16="http://schemas.microsoft.com/office/drawing/2014/main" id="{43D23D90-6FC7-5D2D-3564-E89DC57B9B81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3" name="Google Shape;8555;p54">
            <a:extLst>
              <a:ext uri="{FF2B5EF4-FFF2-40B4-BE49-F238E27FC236}">
                <a16:creationId xmlns:a16="http://schemas.microsoft.com/office/drawing/2014/main" id="{E125D559-1920-40BC-FCDF-62AEA9E9A75C}"/>
              </a:ext>
            </a:extLst>
          </p:cNvPr>
          <p:cNvGrpSpPr/>
          <p:nvPr/>
        </p:nvGrpSpPr>
        <p:grpSpPr>
          <a:xfrm>
            <a:off x="5410684" y="1919413"/>
            <a:ext cx="1637968" cy="154942"/>
            <a:chOff x="238125" y="2506075"/>
            <a:chExt cx="7115411" cy="673075"/>
          </a:xfrm>
        </p:grpSpPr>
        <p:sp>
          <p:nvSpPr>
            <p:cNvPr id="54" name="Google Shape;8556;p54">
              <a:extLst>
                <a:ext uri="{FF2B5EF4-FFF2-40B4-BE49-F238E27FC236}">
                  <a16:creationId xmlns:a16="http://schemas.microsoft.com/office/drawing/2014/main" id="{156B750F-4B98-B0A2-EBF2-FCEED3CD7E2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Google Shape;8557;p54">
              <a:extLst>
                <a:ext uri="{FF2B5EF4-FFF2-40B4-BE49-F238E27FC236}">
                  <a16:creationId xmlns:a16="http://schemas.microsoft.com/office/drawing/2014/main" id="{154A908C-E762-BF29-B6A1-12BC15937B00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Google Shape;8558;p54">
              <a:extLst>
                <a:ext uri="{FF2B5EF4-FFF2-40B4-BE49-F238E27FC236}">
                  <a16:creationId xmlns:a16="http://schemas.microsoft.com/office/drawing/2014/main" id="{606B95D7-BE41-8F90-940F-134CAD6C4701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Google Shape;8559;p54">
              <a:extLst>
                <a:ext uri="{FF2B5EF4-FFF2-40B4-BE49-F238E27FC236}">
                  <a16:creationId xmlns:a16="http://schemas.microsoft.com/office/drawing/2014/main" id="{93E0E821-70BA-2DD9-F077-719ADCC4BF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Google Shape;8560;p54">
              <a:extLst>
                <a:ext uri="{FF2B5EF4-FFF2-40B4-BE49-F238E27FC236}">
                  <a16:creationId xmlns:a16="http://schemas.microsoft.com/office/drawing/2014/main" id="{2D34D2F5-21B9-1CFE-87B4-A17AED38B7BB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9" name="Google Shape;8555;p54">
            <a:extLst>
              <a:ext uri="{FF2B5EF4-FFF2-40B4-BE49-F238E27FC236}">
                <a16:creationId xmlns:a16="http://schemas.microsoft.com/office/drawing/2014/main" id="{ECC30FA5-B338-0BB5-6346-2E68A504C938}"/>
              </a:ext>
            </a:extLst>
          </p:cNvPr>
          <p:cNvGrpSpPr/>
          <p:nvPr/>
        </p:nvGrpSpPr>
        <p:grpSpPr>
          <a:xfrm>
            <a:off x="5416522" y="3822069"/>
            <a:ext cx="1637968" cy="154942"/>
            <a:chOff x="238125" y="2506075"/>
            <a:chExt cx="7115411" cy="673075"/>
          </a:xfrm>
        </p:grpSpPr>
        <p:sp>
          <p:nvSpPr>
            <p:cNvPr id="60" name="Google Shape;8556;p54">
              <a:extLst>
                <a:ext uri="{FF2B5EF4-FFF2-40B4-BE49-F238E27FC236}">
                  <a16:creationId xmlns:a16="http://schemas.microsoft.com/office/drawing/2014/main" id="{A3C1C644-2F73-25E1-87F9-563CC59CDE07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Google Shape;8557;p54">
              <a:extLst>
                <a:ext uri="{FF2B5EF4-FFF2-40B4-BE49-F238E27FC236}">
                  <a16:creationId xmlns:a16="http://schemas.microsoft.com/office/drawing/2014/main" id="{22DEF558-241E-0F0F-B3E9-805E42DDAA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Google Shape;8558;p54">
              <a:extLst>
                <a:ext uri="{FF2B5EF4-FFF2-40B4-BE49-F238E27FC236}">
                  <a16:creationId xmlns:a16="http://schemas.microsoft.com/office/drawing/2014/main" id="{E8FE55DF-FA48-6EF0-7E44-437E5FE4CAAB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Google Shape;8559;p54">
              <a:extLst>
                <a:ext uri="{FF2B5EF4-FFF2-40B4-BE49-F238E27FC236}">
                  <a16:creationId xmlns:a16="http://schemas.microsoft.com/office/drawing/2014/main" id="{CF49E9E6-11F9-672D-8774-E1C20752D8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0" name="Google Shape;8560;p54">
              <a:extLst>
                <a:ext uri="{FF2B5EF4-FFF2-40B4-BE49-F238E27FC236}">
                  <a16:creationId xmlns:a16="http://schemas.microsoft.com/office/drawing/2014/main" id="{73EB1C45-25C8-6F83-141C-447358C618CC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61" name="Google Shape;8555;p54">
            <a:extLst>
              <a:ext uri="{FF2B5EF4-FFF2-40B4-BE49-F238E27FC236}">
                <a16:creationId xmlns:a16="http://schemas.microsoft.com/office/drawing/2014/main" id="{523F7B7C-3E94-4B3D-8C5C-971794D58A69}"/>
              </a:ext>
            </a:extLst>
          </p:cNvPr>
          <p:cNvGrpSpPr/>
          <p:nvPr/>
        </p:nvGrpSpPr>
        <p:grpSpPr>
          <a:xfrm>
            <a:off x="5411482" y="4436926"/>
            <a:ext cx="1637968" cy="154942"/>
            <a:chOff x="238125" y="2506075"/>
            <a:chExt cx="7115411" cy="673075"/>
          </a:xfrm>
        </p:grpSpPr>
        <p:sp>
          <p:nvSpPr>
            <p:cNvPr id="962" name="Google Shape;8556;p54">
              <a:extLst>
                <a:ext uri="{FF2B5EF4-FFF2-40B4-BE49-F238E27FC236}">
                  <a16:creationId xmlns:a16="http://schemas.microsoft.com/office/drawing/2014/main" id="{1707CBA3-0048-6119-8E01-0E60392879B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3" name="Google Shape;8557;p54">
              <a:extLst>
                <a:ext uri="{FF2B5EF4-FFF2-40B4-BE49-F238E27FC236}">
                  <a16:creationId xmlns:a16="http://schemas.microsoft.com/office/drawing/2014/main" id="{96D77848-3A98-24D6-3732-7DAC679787DA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4" name="Google Shape;8558;p54">
              <a:extLst>
                <a:ext uri="{FF2B5EF4-FFF2-40B4-BE49-F238E27FC236}">
                  <a16:creationId xmlns:a16="http://schemas.microsoft.com/office/drawing/2014/main" id="{360A10A2-BFB0-D76F-2564-CA1E0163DDF5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5" name="Google Shape;8559;p54">
              <a:extLst>
                <a:ext uri="{FF2B5EF4-FFF2-40B4-BE49-F238E27FC236}">
                  <a16:creationId xmlns:a16="http://schemas.microsoft.com/office/drawing/2014/main" id="{E6493708-1B34-DBB2-7CBD-41D6EDF69D04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6" name="Google Shape;8560;p54">
              <a:extLst>
                <a:ext uri="{FF2B5EF4-FFF2-40B4-BE49-F238E27FC236}">
                  <a16:creationId xmlns:a16="http://schemas.microsoft.com/office/drawing/2014/main" id="{B59AB78C-5C62-124F-F316-274A7942CC86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4" name="Google Shape;1019;p35">
            <a:extLst>
              <a:ext uri="{FF2B5EF4-FFF2-40B4-BE49-F238E27FC236}">
                <a16:creationId xmlns:a16="http://schemas.microsoft.com/office/drawing/2014/main" id="{219D3698-BCB3-5040-BA0A-D6AA8B11CF7F}"/>
              </a:ext>
            </a:extLst>
          </p:cNvPr>
          <p:cNvCxnSpPr>
            <a:cxnSpLocks/>
          </p:cNvCxnSpPr>
          <p:nvPr/>
        </p:nvCxnSpPr>
        <p:spPr>
          <a:xfrm>
            <a:off x="885284" y="2167971"/>
            <a:ext cx="0" cy="1572322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Google Shape;1019;p35">
            <a:extLst>
              <a:ext uri="{FF2B5EF4-FFF2-40B4-BE49-F238E27FC236}">
                <a16:creationId xmlns:a16="http://schemas.microsoft.com/office/drawing/2014/main" id="{D911F8FA-1E52-6B53-6F59-22DFEC143DB9}"/>
              </a:ext>
            </a:extLst>
          </p:cNvPr>
          <p:cNvCxnSpPr>
            <a:cxnSpLocks/>
          </p:cNvCxnSpPr>
          <p:nvPr/>
        </p:nvCxnSpPr>
        <p:spPr>
          <a:xfrm flipH="1">
            <a:off x="885284" y="2167971"/>
            <a:ext cx="56098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19582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775549" y="991063"/>
            <a:ext cx="7567754" cy="313771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06966" y="1070517"/>
            <a:ext cx="7302691" cy="2985033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05845" y="393054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1901200" cy="664975"/>
        </p:xfrm>
        <a:graphic>
          <a:graphicData uri="http://schemas.openxmlformats.org/drawingml/2006/table">
            <a:tbl>
              <a:tblPr>
                <a:noFill/>
                <a:tableStyleId>{9A9F4067-1061-4DDE-93E6-20880CB3CE01}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884429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491320" y="39855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INDEX</a:t>
            </a:r>
            <a:endParaRPr dirty="0"/>
          </a:p>
        </p:txBody>
      </p:sp>
      <p:grpSp>
        <p:nvGrpSpPr>
          <p:cNvPr id="2" name="Google Shape;8534;p54">
            <a:extLst>
              <a:ext uri="{FF2B5EF4-FFF2-40B4-BE49-F238E27FC236}">
                <a16:creationId xmlns:a16="http://schemas.microsoft.com/office/drawing/2014/main" id="{3D6E1098-C9B6-C8FD-2308-CCB56B3CB07E}"/>
              </a:ext>
            </a:extLst>
          </p:cNvPr>
          <p:cNvGrpSpPr/>
          <p:nvPr/>
        </p:nvGrpSpPr>
        <p:grpSpPr>
          <a:xfrm>
            <a:off x="4873424" y="1888080"/>
            <a:ext cx="2820589" cy="1410136"/>
            <a:chOff x="6796238" y="3158297"/>
            <a:chExt cx="1630319" cy="677257"/>
          </a:xfrm>
        </p:grpSpPr>
        <p:cxnSp>
          <p:nvCxnSpPr>
            <p:cNvPr id="3" name="Google Shape;8535;p54">
              <a:extLst>
                <a:ext uri="{FF2B5EF4-FFF2-40B4-BE49-F238E27FC236}">
                  <a16:creationId xmlns:a16="http://schemas.microsoft.com/office/drawing/2014/main" id="{8B5DC6F0-56EA-0025-7060-CEDF5C8C1283}"/>
                </a:ext>
              </a:extLst>
            </p:cNvPr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4" name="Google Shape;8536;p54">
              <a:extLst>
                <a:ext uri="{FF2B5EF4-FFF2-40B4-BE49-F238E27FC236}">
                  <a16:creationId xmlns:a16="http://schemas.microsoft.com/office/drawing/2014/main" id="{B4FDFE33-EC74-FE52-204B-ADDC929959FB}"/>
                </a:ext>
              </a:extLst>
            </p:cNvPr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5" name="Google Shape;8537;p54">
              <a:extLst>
                <a:ext uri="{FF2B5EF4-FFF2-40B4-BE49-F238E27FC236}">
                  <a16:creationId xmlns:a16="http://schemas.microsoft.com/office/drawing/2014/main" id="{950DFA0A-D8E3-0EC4-F93B-8BA993B9EB8E}"/>
                </a:ext>
              </a:extLst>
            </p:cNvPr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6" name="Google Shape;8538;p54">
              <a:extLst>
                <a:ext uri="{FF2B5EF4-FFF2-40B4-BE49-F238E27FC236}">
                  <a16:creationId xmlns:a16="http://schemas.microsoft.com/office/drawing/2014/main" id="{48FEE23A-1F33-8CE0-481F-E84E7F0D23D1}"/>
                </a:ext>
              </a:extLst>
            </p:cNvPr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" name="Google Shape;8539;p54">
              <a:extLst>
                <a:ext uri="{FF2B5EF4-FFF2-40B4-BE49-F238E27FC236}">
                  <a16:creationId xmlns:a16="http://schemas.microsoft.com/office/drawing/2014/main" id="{F926E943-C4A2-FB12-7DF6-BF94C13B4BDD}"/>
                </a:ext>
              </a:extLst>
            </p:cNvPr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" name="Google Shape;8540;p54">
                <a:extLst>
                  <a:ext uri="{FF2B5EF4-FFF2-40B4-BE49-F238E27FC236}">
                    <a16:creationId xmlns:a16="http://schemas.microsoft.com/office/drawing/2014/main" id="{FE2E50BF-0FEA-5CEE-6EA1-8F3B239D1448}"/>
                  </a:ext>
                </a:extLst>
              </p:cNvPr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41;p54">
                <a:extLst>
                  <a:ext uri="{FF2B5EF4-FFF2-40B4-BE49-F238E27FC236}">
                    <a16:creationId xmlns:a16="http://schemas.microsoft.com/office/drawing/2014/main" id="{E2C3FCC0-4CBD-BC7D-C69A-736D9F41386F}"/>
                  </a:ext>
                </a:extLst>
              </p:cNvPr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2;p54">
                <a:extLst>
                  <a:ext uri="{FF2B5EF4-FFF2-40B4-BE49-F238E27FC236}">
                    <a16:creationId xmlns:a16="http://schemas.microsoft.com/office/drawing/2014/main" id="{96319C55-08C3-E08C-35C1-67B69C8B69B4}"/>
                  </a:ext>
                </a:extLst>
              </p:cNvPr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" name="Google Shape;1103;p38">
            <a:extLst>
              <a:ext uri="{FF2B5EF4-FFF2-40B4-BE49-F238E27FC236}">
                <a16:creationId xmlns:a16="http://schemas.microsoft.com/office/drawing/2014/main" id="{E47A0D12-5866-0BDD-08E7-5EF8FE469AEA}"/>
              </a:ext>
            </a:extLst>
          </p:cNvPr>
          <p:cNvSpPr txBox="1">
            <a:spLocks/>
          </p:cNvSpPr>
          <p:nvPr/>
        </p:nvSpPr>
        <p:spPr>
          <a:xfrm>
            <a:off x="4295436" y="311391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Precision</a:t>
            </a:r>
          </a:p>
        </p:txBody>
      </p:sp>
      <p:sp>
        <p:nvSpPr>
          <p:cNvPr id="12" name="Google Shape;1103;p38">
            <a:extLst>
              <a:ext uri="{FF2B5EF4-FFF2-40B4-BE49-F238E27FC236}">
                <a16:creationId xmlns:a16="http://schemas.microsoft.com/office/drawing/2014/main" id="{60B4718B-95F8-F1DC-AEC9-8BA202EEE618}"/>
              </a:ext>
            </a:extLst>
          </p:cNvPr>
          <p:cNvSpPr txBox="1">
            <a:spLocks/>
          </p:cNvSpPr>
          <p:nvPr/>
        </p:nvSpPr>
        <p:spPr>
          <a:xfrm>
            <a:off x="6355608" y="123833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Recall</a:t>
            </a:r>
          </a:p>
        </p:txBody>
      </p:sp>
      <p:sp>
        <p:nvSpPr>
          <p:cNvPr id="13" name="Google Shape;1103;p38">
            <a:extLst>
              <a:ext uri="{FF2B5EF4-FFF2-40B4-BE49-F238E27FC236}">
                <a16:creationId xmlns:a16="http://schemas.microsoft.com/office/drawing/2014/main" id="{F19AC19F-25D8-7317-CF55-EEE10186E56A}"/>
              </a:ext>
            </a:extLst>
          </p:cNvPr>
          <p:cNvSpPr txBox="1">
            <a:spLocks/>
          </p:cNvSpPr>
          <p:nvPr/>
        </p:nvSpPr>
        <p:spPr>
          <a:xfrm>
            <a:off x="4997404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0.8125</a:t>
            </a:r>
          </a:p>
        </p:txBody>
      </p:sp>
      <p:sp>
        <p:nvSpPr>
          <p:cNvPr id="14" name="Google Shape;1103;p38">
            <a:extLst>
              <a:ext uri="{FF2B5EF4-FFF2-40B4-BE49-F238E27FC236}">
                <a16:creationId xmlns:a16="http://schemas.microsoft.com/office/drawing/2014/main" id="{7B496924-FEBC-3A3C-DCAA-0B4946A6835C}"/>
              </a:ext>
            </a:extLst>
          </p:cNvPr>
          <p:cNvSpPr txBox="1">
            <a:spLocks/>
          </p:cNvSpPr>
          <p:nvPr/>
        </p:nvSpPr>
        <p:spPr>
          <a:xfrm>
            <a:off x="5688323" y="313237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tx2">
                    <a:lumMod val="50000"/>
                  </a:schemeClr>
                </a:solidFill>
              </a:rPr>
              <a:t>F1</a:t>
            </a:r>
          </a:p>
        </p:txBody>
      </p:sp>
      <p:sp>
        <p:nvSpPr>
          <p:cNvPr id="15" name="Google Shape;1103;p38">
            <a:extLst>
              <a:ext uri="{FF2B5EF4-FFF2-40B4-BE49-F238E27FC236}">
                <a16:creationId xmlns:a16="http://schemas.microsoft.com/office/drawing/2014/main" id="{EACB4DF4-B4B8-2A31-E440-C3923F67FE30}"/>
              </a:ext>
            </a:extLst>
          </p:cNvPr>
          <p:cNvSpPr txBox="1">
            <a:spLocks/>
          </p:cNvSpPr>
          <p:nvPr/>
        </p:nvSpPr>
        <p:spPr>
          <a:xfrm>
            <a:off x="4997404" y="122246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Accuracy</a:t>
            </a:r>
          </a:p>
        </p:txBody>
      </p:sp>
      <p:sp>
        <p:nvSpPr>
          <p:cNvPr id="16" name="Google Shape;1103;p38">
            <a:extLst>
              <a:ext uri="{FF2B5EF4-FFF2-40B4-BE49-F238E27FC236}">
                <a16:creationId xmlns:a16="http://schemas.microsoft.com/office/drawing/2014/main" id="{F3E4D3F5-AC2A-D0BF-AD5D-016374F6119D}"/>
              </a:ext>
            </a:extLst>
          </p:cNvPr>
          <p:cNvSpPr txBox="1">
            <a:spLocks/>
          </p:cNvSpPr>
          <p:nvPr/>
        </p:nvSpPr>
        <p:spPr>
          <a:xfrm>
            <a:off x="6355607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0.75821</a:t>
            </a:r>
          </a:p>
        </p:txBody>
      </p:sp>
      <p:sp>
        <p:nvSpPr>
          <p:cNvPr id="17" name="Google Shape;1103;p38">
            <a:extLst>
              <a:ext uri="{FF2B5EF4-FFF2-40B4-BE49-F238E27FC236}">
                <a16:creationId xmlns:a16="http://schemas.microsoft.com/office/drawing/2014/main" id="{BD37B8F1-882B-FBEB-796B-C2A511064472}"/>
              </a:ext>
            </a:extLst>
          </p:cNvPr>
          <p:cNvSpPr txBox="1">
            <a:spLocks/>
          </p:cNvSpPr>
          <p:nvPr/>
        </p:nvSpPr>
        <p:spPr>
          <a:xfrm>
            <a:off x="4306483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0.98475</a:t>
            </a:r>
          </a:p>
        </p:txBody>
      </p:sp>
      <p:sp>
        <p:nvSpPr>
          <p:cNvPr id="18" name="Google Shape;1103;p38">
            <a:extLst>
              <a:ext uri="{FF2B5EF4-FFF2-40B4-BE49-F238E27FC236}">
                <a16:creationId xmlns:a16="http://schemas.microsoft.com/office/drawing/2014/main" id="{6111DB63-B3EE-2357-BB56-35756F5FDAD0}"/>
              </a:ext>
            </a:extLst>
          </p:cNvPr>
          <p:cNvSpPr txBox="1">
            <a:spLocks/>
          </p:cNvSpPr>
          <p:nvPr/>
        </p:nvSpPr>
        <p:spPr>
          <a:xfrm>
            <a:off x="5718847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0.85676</a:t>
            </a:r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CCC35F5C-8462-6979-9A71-13AA9BC4B545}"/>
              </a:ext>
            </a:extLst>
          </p:cNvPr>
          <p:cNvGraphicFramePr>
            <a:graphicFrameLocks noGrp="1"/>
          </p:cNvGraphicFramePr>
          <p:nvPr/>
        </p:nvGraphicFramePr>
        <p:xfrm>
          <a:off x="996176" y="1412935"/>
          <a:ext cx="1407934" cy="1664318"/>
        </p:xfrm>
        <a:graphic>
          <a:graphicData uri="http://schemas.openxmlformats.org/drawingml/2006/table">
            <a:tbl>
              <a:tblPr firstRow="1" bandRow="1">
                <a:tableStyleId>{9A9F4067-1061-4DDE-93E6-20880CB3CE01}</a:tableStyleId>
              </a:tblPr>
              <a:tblGrid>
                <a:gridCol w="708799">
                  <a:extLst>
                    <a:ext uri="{9D8B030D-6E8A-4147-A177-3AD203B41FA5}">
                      <a16:colId xmlns:a16="http://schemas.microsoft.com/office/drawing/2014/main" val="936697597"/>
                    </a:ext>
                  </a:extLst>
                </a:gridCol>
                <a:gridCol w="699135">
                  <a:extLst>
                    <a:ext uri="{9D8B030D-6E8A-4147-A177-3AD203B41FA5}">
                      <a16:colId xmlns:a16="http://schemas.microsoft.com/office/drawing/2014/main" val="4093009607"/>
                    </a:ext>
                  </a:extLst>
                </a:gridCol>
              </a:tblGrid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323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766255"/>
                  </a:ext>
                </a:extLst>
              </a:tr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6034179"/>
                  </a:ext>
                </a:extLst>
              </a:tr>
            </a:tbl>
          </a:graphicData>
        </a:graphic>
      </p:graphicFrame>
      <p:sp>
        <p:nvSpPr>
          <p:cNvPr id="20" name="Google Shape;1242;p44">
            <a:extLst>
              <a:ext uri="{FF2B5EF4-FFF2-40B4-BE49-F238E27FC236}">
                <a16:creationId xmlns:a16="http://schemas.microsoft.com/office/drawing/2014/main" id="{D9EFF9F9-9449-D3CB-BE59-B7C36FB383CE}"/>
              </a:ext>
            </a:extLst>
          </p:cNvPr>
          <p:cNvSpPr txBox="1">
            <a:spLocks/>
          </p:cNvSpPr>
          <p:nvPr/>
        </p:nvSpPr>
        <p:spPr>
          <a:xfrm>
            <a:off x="913902" y="3020268"/>
            <a:ext cx="2782427" cy="723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1600" i="1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13143794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525764" y="2014700"/>
            <a:ext cx="3960635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 STUDY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82201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MEMBERS</a:t>
            </a:r>
            <a:endParaRPr dirty="0"/>
          </a:p>
        </p:txBody>
      </p:sp>
      <p:pic>
        <p:nvPicPr>
          <p:cNvPr id="2" name="Google Shape;1118;p39">
            <a:extLst>
              <a:ext uri="{FF2B5EF4-FFF2-40B4-BE49-F238E27FC236}">
                <a16:creationId xmlns:a16="http://schemas.microsoft.com/office/drawing/2014/main" id="{6FE9B923-6F76-D851-E411-2B336D04727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119;p39">
            <a:extLst>
              <a:ext uri="{FF2B5EF4-FFF2-40B4-BE49-F238E27FC236}">
                <a16:creationId xmlns:a16="http://schemas.microsoft.com/office/drawing/2014/main" id="{6A588222-F362-0C90-353E-476B145ECA3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20;p39">
            <a:extLst>
              <a:ext uri="{FF2B5EF4-FFF2-40B4-BE49-F238E27FC236}">
                <a16:creationId xmlns:a16="http://schemas.microsoft.com/office/drawing/2014/main" id="{0A399C7D-B2A4-E3A7-530A-9ADAF0D44A54}"/>
              </a:ext>
            </a:extLst>
          </p:cNvPr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121;p39">
            <a:extLst>
              <a:ext uri="{FF2B5EF4-FFF2-40B4-BE49-F238E27FC236}">
                <a16:creationId xmlns:a16="http://schemas.microsoft.com/office/drawing/2014/main" id="{F0668424-B641-4988-6A1B-B73B116CCE1A}"/>
              </a:ext>
            </a:extLst>
          </p:cNvPr>
          <p:cNvSpPr/>
          <p:nvPr/>
        </p:nvSpPr>
        <p:spPr>
          <a:xfrm>
            <a:off x="2035297" y="1451197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123;p39">
            <a:extLst>
              <a:ext uri="{FF2B5EF4-FFF2-40B4-BE49-F238E27FC236}">
                <a16:creationId xmlns:a16="http://schemas.microsoft.com/office/drawing/2014/main" id="{32848A67-E0E6-1680-1168-BB74138B9918}"/>
              </a:ext>
            </a:extLst>
          </p:cNvPr>
          <p:cNvSpPr txBox="1">
            <a:spLocks/>
          </p:cNvSpPr>
          <p:nvPr/>
        </p:nvSpPr>
        <p:spPr>
          <a:xfrm>
            <a:off x="4655819" y="2025325"/>
            <a:ext cx="3202074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HOÀNG MINH HIẾU</a:t>
            </a:r>
          </a:p>
        </p:txBody>
      </p:sp>
      <p:sp>
        <p:nvSpPr>
          <p:cNvPr id="8" name="Google Shape;1125;p39">
            <a:extLst>
              <a:ext uri="{FF2B5EF4-FFF2-40B4-BE49-F238E27FC236}">
                <a16:creationId xmlns:a16="http://schemas.microsoft.com/office/drawing/2014/main" id="{D1287B69-488A-E561-2EEA-DCD46C33E9DF}"/>
              </a:ext>
            </a:extLst>
          </p:cNvPr>
          <p:cNvSpPr txBox="1">
            <a:spLocks/>
          </p:cNvSpPr>
          <p:nvPr/>
        </p:nvSpPr>
        <p:spPr>
          <a:xfrm>
            <a:off x="1900150" y="3127942"/>
            <a:ext cx="24729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r">
              <a:buFont typeface="Livvic Light"/>
              <a:buNone/>
            </a:pPr>
            <a:endParaRPr lang="en-US" dirty="0"/>
          </a:p>
        </p:txBody>
      </p:sp>
      <p:sp>
        <p:nvSpPr>
          <p:cNvPr id="9" name="Google Shape;1128;p39">
            <a:extLst>
              <a:ext uri="{FF2B5EF4-FFF2-40B4-BE49-F238E27FC236}">
                <a16:creationId xmlns:a16="http://schemas.microsoft.com/office/drawing/2014/main" id="{BEDFD1F3-5E02-828B-4E11-2C151A062B73}"/>
              </a:ext>
            </a:extLst>
          </p:cNvPr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23;p39">
            <a:extLst>
              <a:ext uri="{FF2B5EF4-FFF2-40B4-BE49-F238E27FC236}">
                <a16:creationId xmlns:a16="http://schemas.microsoft.com/office/drawing/2014/main" id="{B4A12729-F48A-9B0F-E757-45DC1FE5F48E}"/>
              </a:ext>
            </a:extLst>
          </p:cNvPr>
          <p:cNvSpPr txBox="1">
            <a:spLocks/>
          </p:cNvSpPr>
          <p:nvPr/>
        </p:nvSpPr>
        <p:spPr>
          <a:xfrm>
            <a:off x="1211766" y="3276700"/>
            <a:ext cx="3397405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HOÀNG NGUYÊN THÁI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569747" y="36520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526</a:t>
            </a:r>
            <a:endParaRPr sz="2000" dirty="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11377364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3109401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499</a:t>
            </a:r>
            <a:endParaRPr sz="2000" dirty="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True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False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cxnSpLocks/>
            <a:stCxn id="1014" idx="0"/>
            <a:endCxn id="1015" idx="1"/>
          </p:cNvCxnSpPr>
          <p:nvPr/>
        </p:nvCxnSpPr>
        <p:spPr>
          <a:xfrm rot="5400000">
            <a:off x="489174" y="3008357"/>
            <a:ext cx="2212134" cy="297953"/>
          </a:xfrm>
          <a:prstGeom prst="bentConnector4">
            <a:avLst>
              <a:gd name="adj1" fmla="val 21036"/>
              <a:gd name="adj2" fmla="val 176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>
            <a:cxnSpLocks/>
          </p:cNvCxnSpPr>
          <p:nvPr/>
        </p:nvCxnSpPr>
        <p:spPr>
          <a:xfrm flipH="1">
            <a:off x="885284" y="3740293"/>
            <a:ext cx="522334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94702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100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426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0" name="Google Shape;1050;p35"/>
          <p:cNvSpPr txBox="1"/>
          <p:nvPr/>
        </p:nvSpPr>
        <p:spPr>
          <a:xfrm>
            <a:off x="7283378" y="1697637"/>
            <a:ext cx="1674019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19%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1" y="2332976"/>
            <a:ext cx="1526237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81%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2" name="Google Shape;1062;p35"/>
          <p:cNvSpPr txBox="1"/>
          <p:nvPr/>
        </p:nvSpPr>
        <p:spPr>
          <a:xfrm>
            <a:off x="1280638" y="1018709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DATA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True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6" name="Google Shape;1050;p35">
            <a:extLst>
              <a:ext uri="{FF2B5EF4-FFF2-40B4-BE49-F238E27FC236}">
                <a16:creationId xmlns:a16="http://schemas.microsoft.com/office/drawing/2014/main" id="{F0AD1EB7-F89E-EC7C-4CD8-E5E96F59E00F}"/>
              </a:ext>
            </a:extLst>
          </p:cNvPr>
          <p:cNvSpPr txBox="1"/>
          <p:nvPr/>
        </p:nvSpPr>
        <p:spPr>
          <a:xfrm>
            <a:off x="7275791" y="3694647"/>
            <a:ext cx="1681605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70%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7" name="Google Shape;1051;p35">
            <a:extLst>
              <a:ext uri="{FF2B5EF4-FFF2-40B4-BE49-F238E27FC236}">
                <a16:creationId xmlns:a16="http://schemas.microsoft.com/office/drawing/2014/main" id="{825E1E99-DA4C-B312-4EEB-DDEB772B08A4}"/>
              </a:ext>
            </a:extLst>
          </p:cNvPr>
          <p:cNvSpPr txBox="1"/>
          <p:nvPr/>
        </p:nvSpPr>
        <p:spPr>
          <a:xfrm>
            <a:off x="7275792" y="4356298"/>
            <a:ext cx="152623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30%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8" name="Google Shape;1063;p35">
            <a:extLst>
              <a:ext uri="{FF2B5EF4-FFF2-40B4-BE49-F238E27FC236}">
                <a16:creationId xmlns:a16="http://schemas.microsoft.com/office/drawing/2014/main" id="{815FDDD6-7C27-4608-6DE0-E4586CDF84A4}"/>
              </a:ext>
            </a:extLst>
          </p:cNvPr>
          <p:cNvSpPr txBox="1"/>
          <p:nvPr/>
        </p:nvSpPr>
        <p:spPr>
          <a:xfrm>
            <a:off x="5138239" y="3068100"/>
            <a:ext cx="216969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False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9" name="Google Shape;1020;p35">
            <a:extLst>
              <a:ext uri="{FF2B5EF4-FFF2-40B4-BE49-F238E27FC236}">
                <a16:creationId xmlns:a16="http://schemas.microsoft.com/office/drawing/2014/main" id="{B5D111A2-3733-DC31-2043-7FFC581AFC38}"/>
              </a:ext>
            </a:extLst>
          </p:cNvPr>
          <p:cNvSpPr txBox="1"/>
          <p:nvPr/>
        </p:nvSpPr>
        <p:spPr>
          <a:xfrm>
            <a:off x="3650742" y="370424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349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0" name="Google Shape;1020;p35">
            <a:extLst>
              <a:ext uri="{FF2B5EF4-FFF2-40B4-BE49-F238E27FC236}">
                <a16:creationId xmlns:a16="http://schemas.microsoft.com/office/drawing/2014/main" id="{89DB8085-F8FE-0FAA-0564-0219EC5BC2D4}"/>
              </a:ext>
            </a:extLst>
          </p:cNvPr>
          <p:cNvSpPr txBox="1"/>
          <p:nvPr/>
        </p:nvSpPr>
        <p:spPr>
          <a:xfrm>
            <a:off x="3653088" y="4319097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150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pSp>
        <p:nvGrpSpPr>
          <p:cNvPr id="47" name="Google Shape;8555;p54">
            <a:extLst>
              <a:ext uri="{FF2B5EF4-FFF2-40B4-BE49-F238E27FC236}">
                <a16:creationId xmlns:a16="http://schemas.microsoft.com/office/drawing/2014/main" id="{BC3458AC-BEE1-E44B-5BB6-769A6725DA7F}"/>
              </a:ext>
            </a:extLst>
          </p:cNvPr>
          <p:cNvGrpSpPr/>
          <p:nvPr/>
        </p:nvGrpSpPr>
        <p:grpSpPr>
          <a:xfrm>
            <a:off x="5417757" y="2428042"/>
            <a:ext cx="1637968" cy="154942"/>
            <a:chOff x="238125" y="2506075"/>
            <a:chExt cx="7115411" cy="673075"/>
          </a:xfrm>
        </p:grpSpPr>
        <p:sp>
          <p:nvSpPr>
            <p:cNvPr id="48" name="Google Shape;8556;p54">
              <a:extLst>
                <a:ext uri="{FF2B5EF4-FFF2-40B4-BE49-F238E27FC236}">
                  <a16:creationId xmlns:a16="http://schemas.microsoft.com/office/drawing/2014/main" id="{2D1C662C-E802-CBE0-3B98-14AA16737C16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Google Shape;8557;p54">
              <a:extLst>
                <a:ext uri="{FF2B5EF4-FFF2-40B4-BE49-F238E27FC236}">
                  <a16:creationId xmlns:a16="http://schemas.microsoft.com/office/drawing/2014/main" id="{3B5AEF9F-91FB-2711-13B1-DF9BC0E544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Google Shape;8558;p54">
              <a:extLst>
                <a:ext uri="{FF2B5EF4-FFF2-40B4-BE49-F238E27FC236}">
                  <a16:creationId xmlns:a16="http://schemas.microsoft.com/office/drawing/2014/main" id="{DE323693-A62E-3103-43BC-722D659480AC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Google Shape;8559;p54">
              <a:extLst>
                <a:ext uri="{FF2B5EF4-FFF2-40B4-BE49-F238E27FC236}">
                  <a16:creationId xmlns:a16="http://schemas.microsoft.com/office/drawing/2014/main" id="{5ED21E69-F543-0B35-7DD8-263F5D87256F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Google Shape;8560;p54">
              <a:extLst>
                <a:ext uri="{FF2B5EF4-FFF2-40B4-BE49-F238E27FC236}">
                  <a16:creationId xmlns:a16="http://schemas.microsoft.com/office/drawing/2014/main" id="{43D23D90-6FC7-5D2D-3564-E89DC57B9B81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3" name="Google Shape;8555;p54">
            <a:extLst>
              <a:ext uri="{FF2B5EF4-FFF2-40B4-BE49-F238E27FC236}">
                <a16:creationId xmlns:a16="http://schemas.microsoft.com/office/drawing/2014/main" id="{E125D559-1920-40BC-FCDF-62AEA9E9A75C}"/>
              </a:ext>
            </a:extLst>
          </p:cNvPr>
          <p:cNvGrpSpPr/>
          <p:nvPr/>
        </p:nvGrpSpPr>
        <p:grpSpPr>
          <a:xfrm>
            <a:off x="5410684" y="1919413"/>
            <a:ext cx="1637968" cy="154942"/>
            <a:chOff x="238125" y="2506075"/>
            <a:chExt cx="7115411" cy="673075"/>
          </a:xfrm>
        </p:grpSpPr>
        <p:sp>
          <p:nvSpPr>
            <p:cNvPr id="54" name="Google Shape;8556;p54">
              <a:extLst>
                <a:ext uri="{FF2B5EF4-FFF2-40B4-BE49-F238E27FC236}">
                  <a16:creationId xmlns:a16="http://schemas.microsoft.com/office/drawing/2014/main" id="{156B750F-4B98-B0A2-EBF2-FCEED3CD7E2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Google Shape;8557;p54">
              <a:extLst>
                <a:ext uri="{FF2B5EF4-FFF2-40B4-BE49-F238E27FC236}">
                  <a16:creationId xmlns:a16="http://schemas.microsoft.com/office/drawing/2014/main" id="{154A908C-E762-BF29-B6A1-12BC15937B00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Google Shape;8558;p54">
              <a:extLst>
                <a:ext uri="{FF2B5EF4-FFF2-40B4-BE49-F238E27FC236}">
                  <a16:creationId xmlns:a16="http://schemas.microsoft.com/office/drawing/2014/main" id="{606B95D7-BE41-8F90-940F-134CAD6C4701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Google Shape;8559;p54">
              <a:extLst>
                <a:ext uri="{FF2B5EF4-FFF2-40B4-BE49-F238E27FC236}">
                  <a16:creationId xmlns:a16="http://schemas.microsoft.com/office/drawing/2014/main" id="{93E0E821-70BA-2DD9-F077-719ADCC4BF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Google Shape;8560;p54">
              <a:extLst>
                <a:ext uri="{FF2B5EF4-FFF2-40B4-BE49-F238E27FC236}">
                  <a16:creationId xmlns:a16="http://schemas.microsoft.com/office/drawing/2014/main" id="{2D34D2F5-21B9-1CFE-87B4-A17AED38B7BB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9" name="Google Shape;8555;p54">
            <a:extLst>
              <a:ext uri="{FF2B5EF4-FFF2-40B4-BE49-F238E27FC236}">
                <a16:creationId xmlns:a16="http://schemas.microsoft.com/office/drawing/2014/main" id="{ECC30FA5-B338-0BB5-6346-2E68A504C938}"/>
              </a:ext>
            </a:extLst>
          </p:cNvPr>
          <p:cNvGrpSpPr/>
          <p:nvPr/>
        </p:nvGrpSpPr>
        <p:grpSpPr>
          <a:xfrm>
            <a:off x="5416522" y="3822069"/>
            <a:ext cx="1637968" cy="154942"/>
            <a:chOff x="238125" y="2506075"/>
            <a:chExt cx="7115411" cy="673075"/>
          </a:xfrm>
        </p:grpSpPr>
        <p:sp>
          <p:nvSpPr>
            <p:cNvPr id="60" name="Google Shape;8556;p54">
              <a:extLst>
                <a:ext uri="{FF2B5EF4-FFF2-40B4-BE49-F238E27FC236}">
                  <a16:creationId xmlns:a16="http://schemas.microsoft.com/office/drawing/2014/main" id="{A3C1C644-2F73-25E1-87F9-563CC59CDE07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Google Shape;8557;p54">
              <a:extLst>
                <a:ext uri="{FF2B5EF4-FFF2-40B4-BE49-F238E27FC236}">
                  <a16:creationId xmlns:a16="http://schemas.microsoft.com/office/drawing/2014/main" id="{22DEF558-241E-0F0F-B3E9-805E42DDAA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Google Shape;8558;p54">
              <a:extLst>
                <a:ext uri="{FF2B5EF4-FFF2-40B4-BE49-F238E27FC236}">
                  <a16:creationId xmlns:a16="http://schemas.microsoft.com/office/drawing/2014/main" id="{E8FE55DF-FA48-6EF0-7E44-437E5FE4CAAB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Google Shape;8559;p54">
              <a:extLst>
                <a:ext uri="{FF2B5EF4-FFF2-40B4-BE49-F238E27FC236}">
                  <a16:creationId xmlns:a16="http://schemas.microsoft.com/office/drawing/2014/main" id="{CF49E9E6-11F9-672D-8774-E1C20752D8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0" name="Google Shape;8560;p54">
              <a:extLst>
                <a:ext uri="{FF2B5EF4-FFF2-40B4-BE49-F238E27FC236}">
                  <a16:creationId xmlns:a16="http://schemas.microsoft.com/office/drawing/2014/main" id="{73EB1C45-25C8-6F83-141C-447358C618CC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61" name="Google Shape;8555;p54">
            <a:extLst>
              <a:ext uri="{FF2B5EF4-FFF2-40B4-BE49-F238E27FC236}">
                <a16:creationId xmlns:a16="http://schemas.microsoft.com/office/drawing/2014/main" id="{523F7B7C-3E94-4B3D-8C5C-971794D58A69}"/>
              </a:ext>
            </a:extLst>
          </p:cNvPr>
          <p:cNvGrpSpPr/>
          <p:nvPr/>
        </p:nvGrpSpPr>
        <p:grpSpPr>
          <a:xfrm>
            <a:off x="5411482" y="4436926"/>
            <a:ext cx="1637968" cy="154942"/>
            <a:chOff x="238125" y="2506075"/>
            <a:chExt cx="7115411" cy="673075"/>
          </a:xfrm>
        </p:grpSpPr>
        <p:sp>
          <p:nvSpPr>
            <p:cNvPr id="962" name="Google Shape;8556;p54">
              <a:extLst>
                <a:ext uri="{FF2B5EF4-FFF2-40B4-BE49-F238E27FC236}">
                  <a16:creationId xmlns:a16="http://schemas.microsoft.com/office/drawing/2014/main" id="{1707CBA3-0048-6119-8E01-0E60392879B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3" name="Google Shape;8557;p54">
              <a:extLst>
                <a:ext uri="{FF2B5EF4-FFF2-40B4-BE49-F238E27FC236}">
                  <a16:creationId xmlns:a16="http://schemas.microsoft.com/office/drawing/2014/main" id="{96D77848-3A98-24D6-3732-7DAC679787DA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4" name="Google Shape;8558;p54">
              <a:extLst>
                <a:ext uri="{FF2B5EF4-FFF2-40B4-BE49-F238E27FC236}">
                  <a16:creationId xmlns:a16="http://schemas.microsoft.com/office/drawing/2014/main" id="{360A10A2-BFB0-D76F-2564-CA1E0163DDF5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5" name="Google Shape;8559;p54">
              <a:extLst>
                <a:ext uri="{FF2B5EF4-FFF2-40B4-BE49-F238E27FC236}">
                  <a16:creationId xmlns:a16="http://schemas.microsoft.com/office/drawing/2014/main" id="{E6493708-1B34-DBB2-7CBD-41D6EDF69D04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6" name="Google Shape;8560;p54">
              <a:extLst>
                <a:ext uri="{FF2B5EF4-FFF2-40B4-BE49-F238E27FC236}">
                  <a16:creationId xmlns:a16="http://schemas.microsoft.com/office/drawing/2014/main" id="{B59AB78C-5C62-124F-F316-274A7942CC86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4" name="Google Shape;1019;p35">
            <a:extLst>
              <a:ext uri="{FF2B5EF4-FFF2-40B4-BE49-F238E27FC236}">
                <a16:creationId xmlns:a16="http://schemas.microsoft.com/office/drawing/2014/main" id="{219D3698-BCB3-5040-BA0A-D6AA8B11CF7F}"/>
              </a:ext>
            </a:extLst>
          </p:cNvPr>
          <p:cNvCxnSpPr>
            <a:cxnSpLocks/>
          </p:cNvCxnSpPr>
          <p:nvPr/>
        </p:nvCxnSpPr>
        <p:spPr>
          <a:xfrm>
            <a:off x="885284" y="2167971"/>
            <a:ext cx="0" cy="1572322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Google Shape;1019;p35">
            <a:extLst>
              <a:ext uri="{FF2B5EF4-FFF2-40B4-BE49-F238E27FC236}">
                <a16:creationId xmlns:a16="http://schemas.microsoft.com/office/drawing/2014/main" id="{D911F8FA-1E52-6B53-6F59-22DFEC143DB9}"/>
              </a:ext>
            </a:extLst>
          </p:cNvPr>
          <p:cNvCxnSpPr>
            <a:cxnSpLocks/>
          </p:cNvCxnSpPr>
          <p:nvPr/>
        </p:nvCxnSpPr>
        <p:spPr>
          <a:xfrm flipH="1">
            <a:off x="885284" y="2167971"/>
            <a:ext cx="56098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240227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775549" y="991063"/>
            <a:ext cx="7567754" cy="313771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06966" y="1070517"/>
            <a:ext cx="7302691" cy="2985033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05845" y="393054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1901200" cy="664975"/>
        </p:xfrm>
        <a:graphic>
          <a:graphicData uri="http://schemas.openxmlformats.org/drawingml/2006/table">
            <a:tbl>
              <a:tblPr>
                <a:noFill/>
                <a:tableStyleId>{9A9F4067-1061-4DDE-93E6-20880CB3CE01}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5823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491320" y="39855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INDEX</a:t>
            </a:r>
            <a:endParaRPr dirty="0"/>
          </a:p>
        </p:txBody>
      </p:sp>
      <p:grpSp>
        <p:nvGrpSpPr>
          <p:cNvPr id="2" name="Google Shape;8534;p54">
            <a:extLst>
              <a:ext uri="{FF2B5EF4-FFF2-40B4-BE49-F238E27FC236}">
                <a16:creationId xmlns:a16="http://schemas.microsoft.com/office/drawing/2014/main" id="{3D6E1098-C9B6-C8FD-2308-CCB56B3CB07E}"/>
              </a:ext>
            </a:extLst>
          </p:cNvPr>
          <p:cNvGrpSpPr/>
          <p:nvPr/>
        </p:nvGrpSpPr>
        <p:grpSpPr>
          <a:xfrm>
            <a:off x="4873424" y="1888080"/>
            <a:ext cx="2820589" cy="1410136"/>
            <a:chOff x="6796238" y="3158297"/>
            <a:chExt cx="1630319" cy="677257"/>
          </a:xfrm>
        </p:grpSpPr>
        <p:cxnSp>
          <p:nvCxnSpPr>
            <p:cNvPr id="3" name="Google Shape;8535;p54">
              <a:extLst>
                <a:ext uri="{FF2B5EF4-FFF2-40B4-BE49-F238E27FC236}">
                  <a16:creationId xmlns:a16="http://schemas.microsoft.com/office/drawing/2014/main" id="{8B5DC6F0-56EA-0025-7060-CEDF5C8C1283}"/>
                </a:ext>
              </a:extLst>
            </p:cNvPr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4" name="Google Shape;8536;p54">
              <a:extLst>
                <a:ext uri="{FF2B5EF4-FFF2-40B4-BE49-F238E27FC236}">
                  <a16:creationId xmlns:a16="http://schemas.microsoft.com/office/drawing/2014/main" id="{B4FDFE33-EC74-FE52-204B-ADDC929959FB}"/>
                </a:ext>
              </a:extLst>
            </p:cNvPr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5" name="Google Shape;8537;p54">
              <a:extLst>
                <a:ext uri="{FF2B5EF4-FFF2-40B4-BE49-F238E27FC236}">
                  <a16:creationId xmlns:a16="http://schemas.microsoft.com/office/drawing/2014/main" id="{950DFA0A-D8E3-0EC4-F93B-8BA993B9EB8E}"/>
                </a:ext>
              </a:extLst>
            </p:cNvPr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6" name="Google Shape;8538;p54">
              <a:extLst>
                <a:ext uri="{FF2B5EF4-FFF2-40B4-BE49-F238E27FC236}">
                  <a16:creationId xmlns:a16="http://schemas.microsoft.com/office/drawing/2014/main" id="{48FEE23A-1F33-8CE0-481F-E84E7F0D23D1}"/>
                </a:ext>
              </a:extLst>
            </p:cNvPr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" name="Google Shape;8539;p54">
              <a:extLst>
                <a:ext uri="{FF2B5EF4-FFF2-40B4-BE49-F238E27FC236}">
                  <a16:creationId xmlns:a16="http://schemas.microsoft.com/office/drawing/2014/main" id="{F926E943-C4A2-FB12-7DF6-BF94C13B4BDD}"/>
                </a:ext>
              </a:extLst>
            </p:cNvPr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" name="Google Shape;8540;p54">
                <a:extLst>
                  <a:ext uri="{FF2B5EF4-FFF2-40B4-BE49-F238E27FC236}">
                    <a16:creationId xmlns:a16="http://schemas.microsoft.com/office/drawing/2014/main" id="{FE2E50BF-0FEA-5CEE-6EA1-8F3B239D1448}"/>
                  </a:ext>
                </a:extLst>
              </p:cNvPr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41;p54">
                <a:extLst>
                  <a:ext uri="{FF2B5EF4-FFF2-40B4-BE49-F238E27FC236}">
                    <a16:creationId xmlns:a16="http://schemas.microsoft.com/office/drawing/2014/main" id="{E2C3FCC0-4CBD-BC7D-C69A-736D9F41386F}"/>
                  </a:ext>
                </a:extLst>
              </p:cNvPr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2;p54">
                <a:extLst>
                  <a:ext uri="{FF2B5EF4-FFF2-40B4-BE49-F238E27FC236}">
                    <a16:creationId xmlns:a16="http://schemas.microsoft.com/office/drawing/2014/main" id="{96319C55-08C3-E08C-35C1-67B69C8B69B4}"/>
                  </a:ext>
                </a:extLst>
              </p:cNvPr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" name="Google Shape;1103;p38">
            <a:extLst>
              <a:ext uri="{FF2B5EF4-FFF2-40B4-BE49-F238E27FC236}">
                <a16:creationId xmlns:a16="http://schemas.microsoft.com/office/drawing/2014/main" id="{E47A0D12-5866-0BDD-08E7-5EF8FE469AEA}"/>
              </a:ext>
            </a:extLst>
          </p:cNvPr>
          <p:cNvSpPr txBox="1">
            <a:spLocks/>
          </p:cNvSpPr>
          <p:nvPr/>
        </p:nvSpPr>
        <p:spPr>
          <a:xfrm>
            <a:off x="4295436" y="311391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Precision</a:t>
            </a:r>
          </a:p>
        </p:txBody>
      </p:sp>
      <p:sp>
        <p:nvSpPr>
          <p:cNvPr id="12" name="Google Shape;1103;p38">
            <a:extLst>
              <a:ext uri="{FF2B5EF4-FFF2-40B4-BE49-F238E27FC236}">
                <a16:creationId xmlns:a16="http://schemas.microsoft.com/office/drawing/2014/main" id="{60B4718B-95F8-F1DC-AEC9-8BA202EEE618}"/>
              </a:ext>
            </a:extLst>
          </p:cNvPr>
          <p:cNvSpPr txBox="1">
            <a:spLocks/>
          </p:cNvSpPr>
          <p:nvPr/>
        </p:nvSpPr>
        <p:spPr>
          <a:xfrm>
            <a:off x="6355608" y="123833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Recall</a:t>
            </a:r>
          </a:p>
        </p:txBody>
      </p:sp>
      <p:sp>
        <p:nvSpPr>
          <p:cNvPr id="13" name="Google Shape;1103;p38">
            <a:extLst>
              <a:ext uri="{FF2B5EF4-FFF2-40B4-BE49-F238E27FC236}">
                <a16:creationId xmlns:a16="http://schemas.microsoft.com/office/drawing/2014/main" id="{F19AC19F-25D8-7317-CF55-EEE10186E56A}"/>
              </a:ext>
            </a:extLst>
          </p:cNvPr>
          <p:cNvSpPr txBox="1">
            <a:spLocks/>
          </p:cNvSpPr>
          <p:nvPr/>
        </p:nvSpPr>
        <p:spPr>
          <a:xfrm>
            <a:off x="4997404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0.8125</a:t>
            </a:r>
          </a:p>
        </p:txBody>
      </p:sp>
      <p:sp>
        <p:nvSpPr>
          <p:cNvPr id="14" name="Google Shape;1103;p38">
            <a:extLst>
              <a:ext uri="{FF2B5EF4-FFF2-40B4-BE49-F238E27FC236}">
                <a16:creationId xmlns:a16="http://schemas.microsoft.com/office/drawing/2014/main" id="{7B496924-FEBC-3A3C-DCAA-0B4946A6835C}"/>
              </a:ext>
            </a:extLst>
          </p:cNvPr>
          <p:cNvSpPr txBox="1">
            <a:spLocks/>
          </p:cNvSpPr>
          <p:nvPr/>
        </p:nvSpPr>
        <p:spPr>
          <a:xfrm>
            <a:off x="5688323" y="313237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tx2">
                    <a:lumMod val="50000"/>
                  </a:schemeClr>
                </a:solidFill>
              </a:rPr>
              <a:t>F1</a:t>
            </a:r>
          </a:p>
        </p:txBody>
      </p:sp>
      <p:sp>
        <p:nvSpPr>
          <p:cNvPr id="15" name="Google Shape;1103;p38">
            <a:extLst>
              <a:ext uri="{FF2B5EF4-FFF2-40B4-BE49-F238E27FC236}">
                <a16:creationId xmlns:a16="http://schemas.microsoft.com/office/drawing/2014/main" id="{EACB4DF4-B4B8-2A31-E440-C3923F67FE30}"/>
              </a:ext>
            </a:extLst>
          </p:cNvPr>
          <p:cNvSpPr txBox="1">
            <a:spLocks/>
          </p:cNvSpPr>
          <p:nvPr/>
        </p:nvSpPr>
        <p:spPr>
          <a:xfrm>
            <a:off x="4997404" y="122246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Accuracy</a:t>
            </a:r>
          </a:p>
        </p:txBody>
      </p:sp>
      <p:sp>
        <p:nvSpPr>
          <p:cNvPr id="16" name="Google Shape;1103;p38">
            <a:extLst>
              <a:ext uri="{FF2B5EF4-FFF2-40B4-BE49-F238E27FC236}">
                <a16:creationId xmlns:a16="http://schemas.microsoft.com/office/drawing/2014/main" id="{F3E4D3F5-AC2A-D0BF-AD5D-016374F6119D}"/>
              </a:ext>
            </a:extLst>
          </p:cNvPr>
          <p:cNvSpPr txBox="1">
            <a:spLocks/>
          </p:cNvSpPr>
          <p:nvPr/>
        </p:nvSpPr>
        <p:spPr>
          <a:xfrm>
            <a:off x="6355607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0.75821</a:t>
            </a:r>
          </a:p>
        </p:txBody>
      </p:sp>
      <p:sp>
        <p:nvSpPr>
          <p:cNvPr id="17" name="Google Shape;1103;p38">
            <a:extLst>
              <a:ext uri="{FF2B5EF4-FFF2-40B4-BE49-F238E27FC236}">
                <a16:creationId xmlns:a16="http://schemas.microsoft.com/office/drawing/2014/main" id="{BD37B8F1-882B-FBEB-796B-C2A511064472}"/>
              </a:ext>
            </a:extLst>
          </p:cNvPr>
          <p:cNvSpPr txBox="1">
            <a:spLocks/>
          </p:cNvSpPr>
          <p:nvPr/>
        </p:nvSpPr>
        <p:spPr>
          <a:xfrm>
            <a:off x="4306483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0.98475</a:t>
            </a:r>
          </a:p>
        </p:txBody>
      </p:sp>
      <p:sp>
        <p:nvSpPr>
          <p:cNvPr id="18" name="Google Shape;1103;p38">
            <a:extLst>
              <a:ext uri="{FF2B5EF4-FFF2-40B4-BE49-F238E27FC236}">
                <a16:creationId xmlns:a16="http://schemas.microsoft.com/office/drawing/2014/main" id="{6111DB63-B3EE-2357-BB56-35756F5FDAD0}"/>
              </a:ext>
            </a:extLst>
          </p:cNvPr>
          <p:cNvSpPr txBox="1">
            <a:spLocks/>
          </p:cNvSpPr>
          <p:nvPr/>
        </p:nvSpPr>
        <p:spPr>
          <a:xfrm>
            <a:off x="5718847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0.85676</a:t>
            </a:r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CCC35F5C-8462-6979-9A71-13AA9BC4B545}"/>
              </a:ext>
            </a:extLst>
          </p:cNvPr>
          <p:cNvGraphicFramePr>
            <a:graphicFrameLocks noGrp="1"/>
          </p:cNvGraphicFramePr>
          <p:nvPr/>
        </p:nvGraphicFramePr>
        <p:xfrm>
          <a:off x="996176" y="1412935"/>
          <a:ext cx="1407934" cy="1664318"/>
        </p:xfrm>
        <a:graphic>
          <a:graphicData uri="http://schemas.openxmlformats.org/drawingml/2006/table">
            <a:tbl>
              <a:tblPr firstRow="1" bandRow="1">
                <a:tableStyleId>{9A9F4067-1061-4DDE-93E6-20880CB3CE01}</a:tableStyleId>
              </a:tblPr>
              <a:tblGrid>
                <a:gridCol w="708799">
                  <a:extLst>
                    <a:ext uri="{9D8B030D-6E8A-4147-A177-3AD203B41FA5}">
                      <a16:colId xmlns:a16="http://schemas.microsoft.com/office/drawing/2014/main" val="936697597"/>
                    </a:ext>
                  </a:extLst>
                </a:gridCol>
                <a:gridCol w="699135">
                  <a:extLst>
                    <a:ext uri="{9D8B030D-6E8A-4147-A177-3AD203B41FA5}">
                      <a16:colId xmlns:a16="http://schemas.microsoft.com/office/drawing/2014/main" val="4093009607"/>
                    </a:ext>
                  </a:extLst>
                </a:gridCol>
              </a:tblGrid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323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766255"/>
                  </a:ext>
                </a:extLst>
              </a:tr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6034179"/>
                  </a:ext>
                </a:extLst>
              </a:tr>
            </a:tbl>
          </a:graphicData>
        </a:graphic>
      </p:graphicFrame>
      <p:sp>
        <p:nvSpPr>
          <p:cNvPr id="20" name="Google Shape;1242;p44">
            <a:extLst>
              <a:ext uri="{FF2B5EF4-FFF2-40B4-BE49-F238E27FC236}">
                <a16:creationId xmlns:a16="http://schemas.microsoft.com/office/drawing/2014/main" id="{D9EFF9F9-9449-D3CB-BE59-B7C36FB383CE}"/>
              </a:ext>
            </a:extLst>
          </p:cNvPr>
          <p:cNvSpPr txBox="1">
            <a:spLocks/>
          </p:cNvSpPr>
          <p:nvPr/>
        </p:nvSpPr>
        <p:spPr>
          <a:xfrm>
            <a:off x="913902" y="3020268"/>
            <a:ext cx="2782427" cy="723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1600" i="1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13824714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525764" y="2014700"/>
            <a:ext cx="3960635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 STUDY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5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193515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569747" y="36520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526</a:t>
            </a:r>
            <a:endParaRPr sz="2000" dirty="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11377364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3109401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499</a:t>
            </a:r>
            <a:endParaRPr sz="2000" dirty="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True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False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cxnSpLocks/>
            <a:stCxn id="1014" idx="0"/>
            <a:endCxn id="1015" idx="1"/>
          </p:cNvCxnSpPr>
          <p:nvPr/>
        </p:nvCxnSpPr>
        <p:spPr>
          <a:xfrm rot="5400000">
            <a:off x="489174" y="3008357"/>
            <a:ext cx="2212134" cy="297953"/>
          </a:xfrm>
          <a:prstGeom prst="bentConnector4">
            <a:avLst>
              <a:gd name="adj1" fmla="val 21036"/>
              <a:gd name="adj2" fmla="val 176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>
            <a:cxnSpLocks/>
          </p:cNvCxnSpPr>
          <p:nvPr/>
        </p:nvCxnSpPr>
        <p:spPr>
          <a:xfrm flipH="1">
            <a:off x="885284" y="3740293"/>
            <a:ext cx="522334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94702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100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426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0" name="Google Shape;1050;p35"/>
          <p:cNvSpPr txBox="1"/>
          <p:nvPr/>
        </p:nvSpPr>
        <p:spPr>
          <a:xfrm>
            <a:off x="7283378" y="1697637"/>
            <a:ext cx="1674019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19%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1" y="2332976"/>
            <a:ext cx="1526237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81%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2" name="Google Shape;1062;p35"/>
          <p:cNvSpPr txBox="1"/>
          <p:nvPr/>
        </p:nvSpPr>
        <p:spPr>
          <a:xfrm>
            <a:off x="1280638" y="1018709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DATA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True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6" name="Google Shape;1050;p35">
            <a:extLst>
              <a:ext uri="{FF2B5EF4-FFF2-40B4-BE49-F238E27FC236}">
                <a16:creationId xmlns:a16="http://schemas.microsoft.com/office/drawing/2014/main" id="{F0AD1EB7-F89E-EC7C-4CD8-E5E96F59E00F}"/>
              </a:ext>
            </a:extLst>
          </p:cNvPr>
          <p:cNvSpPr txBox="1"/>
          <p:nvPr/>
        </p:nvSpPr>
        <p:spPr>
          <a:xfrm>
            <a:off x="7275791" y="3694647"/>
            <a:ext cx="1681605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70%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7" name="Google Shape;1051;p35">
            <a:extLst>
              <a:ext uri="{FF2B5EF4-FFF2-40B4-BE49-F238E27FC236}">
                <a16:creationId xmlns:a16="http://schemas.microsoft.com/office/drawing/2014/main" id="{825E1E99-DA4C-B312-4EEB-DDEB772B08A4}"/>
              </a:ext>
            </a:extLst>
          </p:cNvPr>
          <p:cNvSpPr txBox="1"/>
          <p:nvPr/>
        </p:nvSpPr>
        <p:spPr>
          <a:xfrm>
            <a:off x="7275792" y="4356298"/>
            <a:ext cx="152623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30%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8" name="Google Shape;1063;p35">
            <a:extLst>
              <a:ext uri="{FF2B5EF4-FFF2-40B4-BE49-F238E27FC236}">
                <a16:creationId xmlns:a16="http://schemas.microsoft.com/office/drawing/2014/main" id="{815FDDD6-7C27-4608-6DE0-E4586CDF84A4}"/>
              </a:ext>
            </a:extLst>
          </p:cNvPr>
          <p:cNvSpPr txBox="1"/>
          <p:nvPr/>
        </p:nvSpPr>
        <p:spPr>
          <a:xfrm>
            <a:off x="5138239" y="3068100"/>
            <a:ext cx="216969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False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9" name="Google Shape;1020;p35">
            <a:extLst>
              <a:ext uri="{FF2B5EF4-FFF2-40B4-BE49-F238E27FC236}">
                <a16:creationId xmlns:a16="http://schemas.microsoft.com/office/drawing/2014/main" id="{B5D111A2-3733-DC31-2043-7FFC581AFC38}"/>
              </a:ext>
            </a:extLst>
          </p:cNvPr>
          <p:cNvSpPr txBox="1"/>
          <p:nvPr/>
        </p:nvSpPr>
        <p:spPr>
          <a:xfrm>
            <a:off x="3650742" y="370424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349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0" name="Google Shape;1020;p35">
            <a:extLst>
              <a:ext uri="{FF2B5EF4-FFF2-40B4-BE49-F238E27FC236}">
                <a16:creationId xmlns:a16="http://schemas.microsoft.com/office/drawing/2014/main" id="{89DB8085-F8FE-0FAA-0564-0219EC5BC2D4}"/>
              </a:ext>
            </a:extLst>
          </p:cNvPr>
          <p:cNvSpPr txBox="1"/>
          <p:nvPr/>
        </p:nvSpPr>
        <p:spPr>
          <a:xfrm>
            <a:off x="3653088" y="4319097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150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pSp>
        <p:nvGrpSpPr>
          <p:cNvPr id="47" name="Google Shape;8555;p54">
            <a:extLst>
              <a:ext uri="{FF2B5EF4-FFF2-40B4-BE49-F238E27FC236}">
                <a16:creationId xmlns:a16="http://schemas.microsoft.com/office/drawing/2014/main" id="{BC3458AC-BEE1-E44B-5BB6-769A6725DA7F}"/>
              </a:ext>
            </a:extLst>
          </p:cNvPr>
          <p:cNvGrpSpPr/>
          <p:nvPr/>
        </p:nvGrpSpPr>
        <p:grpSpPr>
          <a:xfrm>
            <a:off x="5417757" y="2428042"/>
            <a:ext cx="1637968" cy="154942"/>
            <a:chOff x="238125" y="2506075"/>
            <a:chExt cx="7115411" cy="673075"/>
          </a:xfrm>
        </p:grpSpPr>
        <p:sp>
          <p:nvSpPr>
            <p:cNvPr id="48" name="Google Shape;8556;p54">
              <a:extLst>
                <a:ext uri="{FF2B5EF4-FFF2-40B4-BE49-F238E27FC236}">
                  <a16:creationId xmlns:a16="http://schemas.microsoft.com/office/drawing/2014/main" id="{2D1C662C-E802-CBE0-3B98-14AA16737C16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Google Shape;8557;p54">
              <a:extLst>
                <a:ext uri="{FF2B5EF4-FFF2-40B4-BE49-F238E27FC236}">
                  <a16:creationId xmlns:a16="http://schemas.microsoft.com/office/drawing/2014/main" id="{3B5AEF9F-91FB-2711-13B1-DF9BC0E544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Google Shape;8558;p54">
              <a:extLst>
                <a:ext uri="{FF2B5EF4-FFF2-40B4-BE49-F238E27FC236}">
                  <a16:creationId xmlns:a16="http://schemas.microsoft.com/office/drawing/2014/main" id="{DE323693-A62E-3103-43BC-722D659480AC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Google Shape;8559;p54">
              <a:extLst>
                <a:ext uri="{FF2B5EF4-FFF2-40B4-BE49-F238E27FC236}">
                  <a16:creationId xmlns:a16="http://schemas.microsoft.com/office/drawing/2014/main" id="{5ED21E69-F543-0B35-7DD8-263F5D87256F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Google Shape;8560;p54">
              <a:extLst>
                <a:ext uri="{FF2B5EF4-FFF2-40B4-BE49-F238E27FC236}">
                  <a16:creationId xmlns:a16="http://schemas.microsoft.com/office/drawing/2014/main" id="{43D23D90-6FC7-5D2D-3564-E89DC57B9B81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3" name="Google Shape;8555;p54">
            <a:extLst>
              <a:ext uri="{FF2B5EF4-FFF2-40B4-BE49-F238E27FC236}">
                <a16:creationId xmlns:a16="http://schemas.microsoft.com/office/drawing/2014/main" id="{E125D559-1920-40BC-FCDF-62AEA9E9A75C}"/>
              </a:ext>
            </a:extLst>
          </p:cNvPr>
          <p:cNvGrpSpPr/>
          <p:nvPr/>
        </p:nvGrpSpPr>
        <p:grpSpPr>
          <a:xfrm>
            <a:off x="5410684" y="1919413"/>
            <a:ext cx="1637968" cy="154942"/>
            <a:chOff x="238125" y="2506075"/>
            <a:chExt cx="7115411" cy="673075"/>
          </a:xfrm>
        </p:grpSpPr>
        <p:sp>
          <p:nvSpPr>
            <p:cNvPr id="54" name="Google Shape;8556;p54">
              <a:extLst>
                <a:ext uri="{FF2B5EF4-FFF2-40B4-BE49-F238E27FC236}">
                  <a16:creationId xmlns:a16="http://schemas.microsoft.com/office/drawing/2014/main" id="{156B750F-4B98-B0A2-EBF2-FCEED3CD7E2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Google Shape;8557;p54">
              <a:extLst>
                <a:ext uri="{FF2B5EF4-FFF2-40B4-BE49-F238E27FC236}">
                  <a16:creationId xmlns:a16="http://schemas.microsoft.com/office/drawing/2014/main" id="{154A908C-E762-BF29-B6A1-12BC15937B00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Google Shape;8558;p54">
              <a:extLst>
                <a:ext uri="{FF2B5EF4-FFF2-40B4-BE49-F238E27FC236}">
                  <a16:creationId xmlns:a16="http://schemas.microsoft.com/office/drawing/2014/main" id="{606B95D7-BE41-8F90-940F-134CAD6C4701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Google Shape;8559;p54">
              <a:extLst>
                <a:ext uri="{FF2B5EF4-FFF2-40B4-BE49-F238E27FC236}">
                  <a16:creationId xmlns:a16="http://schemas.microsoft.com/office/drawing/2014/main" id="{93E0E821-70BA-2DD9-F077-719ADCC4BF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Google Shape;8560;p54">
              <a:extLst>
                <a:ext uri="{FF2B5EF4-FFF2-40B4-BE49-F238E27FC236}">
                  <a16:creationId xmlns:a16="http://schemas.microsoft.com/office/drawing/2014/main" id="{2D34D2F5-21B9-1CFE-87B4-A17AED38B7BB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9" name="Google Shape;8555;p54">
            <a:extLst>
              <a:ext uri="{FF2B5EF4-FFF2-40B4-BE49-F238E27FC236}">
                <a16:creationId xmlns:a16="http://schemas.microsoft.com/office/drawing/2014/main" id="{ECC30FA5-B338-0BB5-6346-2E68A504C938}"/>
              </a:ext>
            </a:extLst>
          </p:cNvPr>
          <p:cNvGrpSpPr/>
          <p:nvPr/>
        </p:nvGrpSpPr>
        <p:grpSpPr>
          <a:xfrm>
            <a:off x="5416522" y="3822069"/>
            <a:ext cx="1637968" cy="154942"/>
            <a:chOff x="238125" y="2506075"/>
            <a:chExt cx="7115411" cy="673075"/>
          </a:xfrm>
        </p:grpSpPr>
        <p:sp>
          <p:nvSpPr>
            <p:cNvPr id="60" name="Google Shape;8556;p54">
              <a:extLst>
                <a:ext uri="{FF2B5EF4-FFF2-40B4-BE49-F238E27FC236}">
                  <a16:creationId xmlns:a16="http://schemas.microsoft.com/office/drawing/2014/main" id="{A3C1C644-2F73-25E1-87F9-563CC59CDE07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Google Shape;8557;p54">
              <a:extLst>
                <a:ext uri="{FF2B5EF4-FFF2-40B4-BE49-F238E27FC236}">
                  <a16:creationId xmlns:a16="http://schemas.microsoft.com/office/drawing/2014/main" id="{22DEF558-241E-0F0F-B3E9-805E42DDAA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Google Shape;8558;p54">
              <a:extLst>
                <a:ext uri="{FF2B5EF4-FFF2-40B4-BE49-F238E27FC236}">
                  <a16:creationId xmlns:a16="http://schemas.microsoft.com/office/drawing/2014/main" id="{E8FE55DF-FA48-6EF0-7E44-437E5FE4CAAB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Google Shape;8559;p54">
              <a:extLst>
                <a:ext uri="{FF2B5EF4-FFF2-40B4-BE49-F238E27FC236}">
                  <a16:creationId xmlns:a16="http://schemas.microsoft.com/office/drawing/2014/main" id="{CF49E9E6-11F9-672D-8774-E1C20752D8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0" name="Google Shape;8560;p54">
              <a:extLst>
                <a:ext uri="{FF2B5EF4-FFF2-40B4-BE49-F238E27FC236}">
                  <a16:creationId xmlns:a16="http://schemas.microsoft.com/office/drawing/2014/main" id="{73EB1C45-25C8-6F83-141C-447358C618CC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61" name="Google Shape;8555;p54">
            <a:extLst>
              <a:ext uri="{FF2B5EF4-FFF2-40B4-BE49-F238E27FC236}">
                <a16:creationId xmlns:a16="http://schemas.microsoft.com/office/drawing/2014/main" id="{523F7B7C-3E94-4B3D-8C5C-971794D58A69}"/>
              </a:ext>
            </a:extLst>
          </p:cNvPr>
          <p:cNvGrpSpPr/>
          <p:nvPr/>
        </p:nvGrpSpPr>
        <p:grpSpPr>
          <a:xfrm>
            <a:off x="5411482" y="4436926"/>
            <a:ext cx="1637968" cy="154942"/>
            <a:chOff x="238125" y="2506075"/>
            <a:chExt cx="7115411" cy="673075"/>
          </a:xfrm>
        </p:grpSpPr>
        <p:sp>
          <p:nvSpPr>
            <p:cNvPr id="962" name="Google Shape;8556;p54">
              <a:extLst>
                <a:ext uri="{FF2B5EF4-FFF2-40B4-BE49-F238E27FC236}">
                  <a16:creationId xmlns:a16="http://schemas.microsoft.com/office/drawing/2014/main" id="{1707CBA3-0048-6119-8E01-0E60392879B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3" name="Google Shape;8557;p54">
              <a:extLst>
                <a:ext uri="{FF2B5EF4-FFF2-40B4-BE49-F238E27FC236}">
                  <a16:creationId xmlns:a16="http://schemas.microsoft.com/office/drawing/2014/main" id="{96D77848-3A98-24D6-3732-7DAC679787DA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4" name="Google Shape;8558;p54">
              <a:extLst>
                <a:ext uri="{FF2B5EF4-FFF2-40B4-BE49-F238E27FC236}">
                  <a16:creationId xmlns:a16="http://schemas.microsoft.com/office/drawing/2014/main" id="{360A10A2-BFB0-D76F-2564-CA1E0163DDF5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5" name="Google Shape;8559;p54">
              <a:extLst>
                <a:ext uri="{FF2B5EF4-FFF2-40B4-BE49-F238E27FC236}">
                  <a16:creationId xmlns:a16="http://schemas.microsoft.com/office/drawing/2014/main" id="{E6493708-1B34-DBB2-7CBD-41D6EDF69D04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6" name="Google Shape;8560;p54">
              <a:extLst>
                <a:ext uri="{FF2B5EF4-FFF2-40B4-BE49-F238E27FC236}">
                  <a16:creationId xmlns:a16="http://schemas.microsoft.com/office/drawing/2014/main" id="{B59AB78C-5C62-124F-F316-274A7942CC86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4" name="Google Shape;1019;p35">
            <a:extLst>
              <a:ext uri="{FF2B5EF4-FFF2-40B4-BE49-F238E27FC236}">
                <a16:creationId xmlns:a16="http://schemas.microsoft.com/office/drawing/2014/main" id="{219D3698-BCB3-5040-BA0A-D6AA8B11CF7F}"/>
              </a:ext>
            </a:extLst>
          </p:cNvPr>
          <p:cNvCxnSpPr>
            <a:cxnSpLocks/>
          </p:cNvCxnSpPr>
          <p:nvPr/>
        </p:nvCxnSpPr>
        <p:spPr>
          <a:xfrm>
            <a:off x="885284" y="2167971"/>
            <a:ext cx="0" cy="1572322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Google Shape;1019;p35">
            <a:extLst>
              <a:ext uri="{FF2B5EF4-FFF2-40B4-BE49-F238E27FC236}">
                <a16:creationId xmlns:a16="http://schemas.microsoft.com/office/drawing/2014/main" id="{D911F8FA-1E52-6B53-6F59-22DFEC143DB9}"/>
              </a:ext>
            </a:extLst>
          </p:cNvPr>
          <p:cNvCxnSpPr>
            <a:cxnSpLocks/>
          </p:cNvCxnSpPr>
          <p:nvPr/>
        </p:nvCxnSpPr>
        <p:spPr>
          <a:xfrm flipH="1">
            <a:off x="885284" y="2167971"/>
            <a:ext cx="56098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49593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775549" y="991063"/>
            <a:ext cx="7567754" cy="313771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06966" y="1070517"/>
            <a:ext cx="7302691" cy="2985033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05845" y="393054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1901200" cy="664975"/>
        </p:xfrm>
        <a:graphic>
          <a:graphicData uri="http://schemas.openxmlformats.org/drawingml/2006/table">
            <a:tbl>
              <a:tblPr>
                <a:noFill/>
                <a:tableStyleId>{9A9F4067-1061-4DDE-93E6-20880CB3CE01}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670473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491320" y="39855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INDEX</a:t>
            </a:r>
            <a:endParaRPr dirty="0"/>
          </a:p>
        </p:txBody>
      </p:sp>
      <p:grpSp>
        <p:nvGrpSpPr>
          <p:cNvPr id="2" name="Google Shape;8534;p54">
            <a:extLst>
              <a:ext uri="{FF2B5EF4-FFF2-40B4-BE49-F238E27FC236}">
                <a16:creationId xmlns:a16="http://schemas.microsoft.com/office/drawing/2014/main" id="{3D6E1098-C9B6-C8FD-2308-CCB56B3CB07E}"/>
              </a:ext>
            </a:extLst>
          </p:cNvPr>
          <p:cNvGrpSpPr/>
          <p:nvPr/>
        </p:nvGrpSpPr>
        <p:grpSpPr>
          <a:xfrm>
            <a:off x="4873424" y="1888080"/>
            <a:ext cx="2820589" cy="1410136"/>
            <a:chOff x="6796238" y="3158297"/>
            <a:chExt cx="1630319" cy="677257"/>
          </a:xfrm>
        </p:grpSpPr>
        <p:cxnSp>
          <p:nvCxnSpPr>
            <p:cNvPr id="3" name="Google Shape;8535;p54">
              <a:extLst>
                <a:ext uri="{FF2B5EF4-FFF2-40B4-BE49-F238E27FC236}">
                  <a16:creationId xmlns:a16="http://schemas.microsoft.com/office/drawing/2014/main" id="{8B5DC6F0-56EA-0025-7060-CEDF5C8C1283}"/>
                </a:ext>
              </a:extLst>
            </p:cNvPr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4" name="Google Shape;8536;p54">
              <a:extLst>
                <a:ext uri="{FF2B5EF4-FFF2-40B4-BE49-F238E27FC236}">
                  <a16:creationId xmlns:a16="http://schemas.microsoft.com/office/drawing/2014/main" id="{B4FDFE33-EC74-FE52-204B-ADDC929959FB}"/>
                </a:ext>
              </a:extLst>
            </p:cNvPr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5" name="Google Shape;8537;p54">
              <a:extLst>
                <a:ext uri="{FF2B5EF4-FFF2-40B4-BE49-F238E27FC236}">
                  <a16:creationId xmlns:a16="http://schemas.microsoft.com/office/drawing/2014/main" id="{950DFA0A-D8E3-0EC4-F93B-8BA993B9EB8E}"/>
                </a:ext>
              </a:extLst>
            </p:cNvPr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6" name="Google Shape;8538;p54">
              <a:extLst>
                <a:ext uri="{FF2B5EF4-FFF2-40B4-BE49-F238E27FC236}">
                  <a16:creationId xmlns:a16="http://schemas.microsoft.com/office/drawing/2014/main" id="{48FEE23A-1F33-8CE0-481F-E84E7F0D23D1}"/>
                </a:ext>
              </a:extLst>
            </p:cNvPr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7" name="Google Shape;8539;p54">
              <a:extLst>
                <a:ext uri="{FF2B5EF4-FFF2-40B4-BE49-F238E27FC236}">
                  <a16:creationId xmlns:a16="http://schemas.microsoft.com/office/drawing/2014/main" id="{F926E943-C4A2-FB12-7DF6-BF94C13B4BDD}"/>
                </a:ext>
              </a:extLst>
            </p:cNvPr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" name="Google Shape;8540;p54">
                <a:extLst>
                  <a:ext uri="{FF2B5EF4-FFF2-40B4-BE49-F238E27FC236}">
                    <a16:creationId xmlns:a16="http://schemas.microsoft.com/office/drawing/2014/main" id="{FE2E50BF-0FEA-5CEE-6EA1-8F3B239D1448}"/>
                  </a:ext>
                </a:extLst>
              </p:cNvPr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41;p54">
                <a:extLst>
                  <a:ext uri="{FF2B5EF4-FFF2-40B4-BE49-F238E27FC236}">
                    <a16:creationId xmlns:a16="http://schemas.microsoft.com/office/drawing/2014/main" id="{E2C3FCC0-4CBD-BC7D-C69A-736D9F41386F}"/>
                  </a:ext>
                </a:extLst>
              </p:cNvPr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2;p54">
                <a:extLst>
                  <a:ext uri="{FF2B5EF4-FFF2-40B4-BE49-F238E27FC236}">
                    <a16:creationId xmlns:a16="http://schemas.microsoft.com/office/drawing/2014/main" id="{96319C55-08C3-E08C-35C1-67B69C8B69B4}"/>
                  </a:ext>
                </a:extLst>
              </p:cNvPr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" name="Google Shape;1103;p38">
            <a:extLst>
              <a:ext uri="{FF2B5EF4-FFF2-40B4-BE49-F238E27FC236}">
                <a16:creationId xmlns:a16="http://schemas.microsoft.com/office/drawing/2014/main" id="{E47A0D12-5866-0BDD-08E7-5EF8FE469AEA}"/>
              </a:ext>
            </a:extLst>
          </p:cNvPr>
          <p:cNvSpPr txBox="1">
            <a:spLocks/>
          </p:cNvSpPr>
          <p:nvPr/>
        </p:nvSpPr>
        <p:spPr>
          <a:xfrm>
            <a:off x="4295436" y="311391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Precision</a:t>
            </a:r>
          </a:p>
        </p:txBody>
      </p:sp>
      <p:sp>
        <p:nvSpPr>
          <p:cNvPr id="12" name="Google Shape;1103;p38">
            <a:extLst>
              <a:ext uri="{FF2B5EF4-FFF2-40B4-BE49-F238E27FC236}">
                <a16:creationId xmlns:a16="http://schemas.microsoft.com/office/drawing/2014/main" id="{60B4718B-95F8-F1DC-AEC9-8BA202EEE618}"/>
              </a:ext>
            </a:extLst>
          </p:cNvPr>
          <p:cNvSpPr txBox="1">
            <a:spLocks/>
          </p:cNvSpPr>
          <p:nvPr/>
        </p:nvSpPr>
        <p:spPr>
          <a:xfrm>
            <a:off x="6355608" y="1238332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Recall</a:t>
            </a:r>
          </a:p>
        </p:txBody>
      </p:sp>
      <p:sp>
        <p:nvSpPr>
          <p:cNvPr id="13" name="Google Shape;1103;p38">
            <a:extLst>
              <a:ext uri="{FF2B5EF4-FFF2-40B4-BE49-F238E27FC236}">
                <a16:creationId xmlns:a16="http://schemas.microsoft.com/office/drawing/2014/main" id="{F19AC19F-25D8-7317-CF55-EEE10186E56A}"/>
              </a:ext>
            </a:extLst>
          </p:cNvPr>
          <p:cNvSpPr txBox="1">
            <a:spLocks/>
          </p:cNvSpPr>
          <p:nvPr/>
        </p:nvSpPr>
        <p:spPr>
          <a:xfrm>
            <a:off x="4997404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0.8125</a:t>
            </a:r>
          </a:p>
        </p:txBody>
      </p:sp>
      <p:sp>
        <p:nvSpPr>
          <p:cNvPr id="14" name="Google Shape;1103;p38">
            <a:extLst>
              <a:ext uri="{FF2B5EF4-FFF2-40B4-BE49-F238E27FC236}">
                <a16:creationId xmlns:a16="http://schemas.microsoft.com/office/drawing/2014/main" id="{7B496924-FEBC-3A3C-DCAA-0B4946A6835C}"/>
              </a:ext>
            </a:extLst>
          </p:cNvPr>
          <p:cNvSpPr txBox="1">
            <a:spLocks/>
          </p:cNvSpPr>
          <p:nvPr/>
        </p:nvSpPr>
        <p:spPr>
          <a:xfrm>
            <a:off x="5688323" y="313237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tx2">
                    <a:lumMod val="50000"/>
                  </a:schemeClr>
                </a:solidFill>
              </a:rPr>
              <a:t>F1</a:t>
            </a:r>
          </a:p>
        </p:txBody>
      </p:sp>
      <p:sp>
        <p:nvSpPr>
          <p:cNvPr id="15" name="Google Shape;1103;p38">
            <a:extLst>
              <a:ext uri="{FF2B5EF4-FFF2-40B4-BE49-F238E27FC236}">
                <a16:creationId xmlns:a16="http://schemas.microsoft.com/office/drawing/2014/main" id="{EACB4DF4-B4B8-2A31-E440-C3923F67FE30}"/>
              </a:ext>
            </a:extLst>
          </p:cNvPr>
          <p:cNvSpPr txBox="1">
            <a:spLocks/>
          </p:cNvSpPr>
          <p:nvPr/>
        </p:nvSpPr>
        <p:spPr>
          <a:xfrm>
            <a:off x="4997404" y="122246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b="1" i="1" u="sng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Accuracy</a:t>
            </a:r>
          </a:p>
        </p:txBody>
      </p:sp>
      <p:sp>
        <p:nvSpPr>
          <p:cNvPr id="16" name="Google Shape;1103;p38">
            <a:extLst>
              <a:ext uri="{FF2B5EF4-FFF2-40B4-BE49-F238E27FC236}">
                <a16:creationId xmlns:a16="http://schemas.microsoft.com/office/drawing/2014/main" id="{F3E4D3F5-AC2A-D0BF-AD5D-016374F6119D}"/>
              </a:ext>
            </a:extLst>
          </p:cNvPr>
          <p:cNvSpPr txBox="1">
            <a:spLocks/>
          </p:cNvSpPr>
          <p:nvPr/>
        </p:nvSpPr>
        <p:spPr>
          <a:xfrm>
            <a:off x="6355607" y="81936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0.75821</a:t>
            </a:r>
          </a:p>
        </p:txBody>
      </p:sp>
      <p:sp>
        <p:nvSpPr>
          <p:cNvPr id="17" name="Google Shape;1103;p38">
            <a:extLst>
              <a:ext uri="{FF2B5EF4-FFF2-40B4-BE49-F238E27FC236}">
                <a16:creationId xmlns:a16="http://schemas.microsoft.com/office/drawing/2014/main" id="{BD37B8F1-882B-FBEB-796B-C2A511064472}"/>
              </a:ext>
            </a:extLst>
          </p:cNvPr>
          <p:cNvSpPr txBox="1">
            <a:spLocks/>
          </p:cNvSpPr>
          <p:nvPr/>
        </p:nvSpPr>
        <p:spPr>
          <a:xfrm>
            <a:off x="4306483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0.98475</a:t>
            </a:r>
          </a:p>
        </p:txBody>
      </p:sp>
      <p:sp>
        <p:nvSpPr>
          <p:cNvPr id="18" name="Google Shape;1103;p38">
            <a:extLst>
              <a:ext uri="{FF2B5EF4-FFF2-40B4-BE49-F238E27FC236}">
                <a16:creationId xmlns:a16="http://schemas.microsoft.com/office/drawing/2014/main" id="{6111DB63-B3EE-2357-BB56-35756F5FDAD0}"/>
              </a:ext>
            </a:extLst>
          </p:cNvPr>
          <p:cNvSpPr txBox="1">
            <a:spLocks/>
          </p:cNvSpPr>
          <p:nvPr/>
        </p:nvSpPr>
        <p:spPr>
          <a:xfrm>
            <a:off x="5718847" y="359916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buFont typeface="Maven Pro"/>
              <a:buNone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0.85676</a:t>
            </a:r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CCC35F5C-8462-6979-9A71-13AA9BC4B545}"/>
              </a:ext>
            </a:extLst>
          </p:cNvPr>
          <p:cNvGraphicFramePr>
            <a:graphicFrameLocks noGrp="1"/>
          </p:cNvGraphicFramePr>
          <p:nvPr/>
        </p:nvGraphicFramePr>
        <p:xfrm>
          <a:off x="996176" y="1412935"/>
          <a:ext cx="1407934" cy="1664318"/>
        </p:xfrm>
        <a:graphic>
          <a:graphicData uri="http://schemas.openxmlformats.org/drawingml/2006/table">
            <a:tbl>
              <a:tblPr firstRow="1" bandRow="1">
                <a:tableStyleId>{9A9F4067-1061-4DDE-93E6-20880CB3CE01}</a:tableStyleId>
              </a:tblPr>
              <a:tblGrid>
                <a:gridCol w="708799">
                  <a:extLst>
                    <a:ext uri="{9D8B030D-6E8A-4147-A177-3AD203B41FA5}">
                      <a16:colId xmlns:a16="http://schemas.microsoft.com/office/drawing/2014/main" val="936697597"/>
                    </a:ext>
                  </a:extLst>
                </a:gridCol>
                <a:gridCol w="699135">
                  <a:extLst>
                    <a:ext uri="{9D8B030D-6E8A-4147-A177-3AD203B41FA5}">
                      <a16:colId xmlns:a16="http://schemas.microsoft.com/office/drawing/2014/main" val="4093009607"/>
                    </a:ext>
                  </a:extLst>
                </a:gridCol>
              </a:tblGrid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323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766255"/>
                  </a:ext>
                </a:extLst>
              </a:tr>
              <a:tr h="83215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  <a:latin typeface="Advent Pro SemiBold" panose="020B0604020202020204" charset="0"/>
                        </a:rPr>
                        <a:t>145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6034179"/>
                  </a:ext>
                </a:extLst>
              </a:tr>
            </a:tbl>
          </a:graphicData>
        </a:graphic>
      </p:graphicFrame>
      <p:sp>
        <p:nvSpPr>
          <p:cNvPr id="20" name="Google Shape;1242;p44">
            <a:extLst>
              <a:ext uri="{FF2B5EF4-FFF2-40B4-BE49-F238E27FC236}">
                <a16:creationId xmlns:a16="http://schemas.microsoft.com/office/drawing/2014/main" id="{D9EFF9F9-9449-D3CB-BE59-B7C36FB383CE}"/>
              </a:ext>
            </a:extLst>
          </p:cNvPr>
          <p:cNvSpPr txBox="1">
            <a:spLocks/>
          </p:cNvSpPr>
          <p:nvPr/>
        </p:nvSpPr>
        <p:spPr>
          <a:xfrm>
            <a:off x="913902" y="3020268"/>
            <a:ext cx="2782427" cy="723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1600" i="1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35359621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525764" y="2014700"/>
            <a:ext cx="3960635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CONSUMPTION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6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41947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775549" y="991063"/>
            <a:ext cx="7567754" cy="313771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06966" y="1070517"/>
            <a:ext cx="7302691" cy="2985033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05845" y="393054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1901200" cy="664975"/>
        </p:xfrm>
        <a:graphic>
          <a:graphicData uri="http://schemas.openxmlformats.org/drawingml/2006/table">
            <a:tbl>
              <a:tblPr>
                <a:noFill/>
                <a:tableStyleId>{9A9F4067-1061-4DDE-93E6-20880CB3CE01}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54890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Do you have any questions?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MEMBERS</a:t>
            </a:r>
            <a:endParaRPr dirty="0"/>
          </a:p>
        </p:txBody>
      </p:sp>
      <p:pic>
        <p:nvPicPr>
          <p:cNvPr id="2" name="Google Shape;1118;p39">
            <a:extLst>
              <a:ext uri="{FF2B5EF4-FFF2-40B4-BE49-F238E27FC236}">
                <a16:creationId xmlns:a16="http://schemas.microsoft.com/office/drawing/2014/main" id="{6FE9B923-6F76-D851-E411-2B336D04727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119;p39">
            <a:extLst>
              <a:ext uri="{FF2B5EF4-FFF2-40B4-BE49-F238E27FC236}">
                <a16:creationId xmlns:a16="http://schemas.microsoft.com/office/drawing/2014/main" id="{6A588222-F362-0C90-353E-476B145ECA3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20;p39">
            <a:extLst>
              <a:ext uri="{FF2B5EF4-FFF2-40B4-BE49-F238E27FC236}">
                <a16:creationId xmlns:a16="http://schemas.microsoft.com/office/drawing/2014/main" id="{0A399C7D-B2A4-E3A7-530A-9ADAF0D44A54}"/>
              </a:ext>
            </a:extLst>
          </p:cNvPr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121;p39">
            <a:extLst>
              <a:ext uri="{FF2B5EF4-FFF2-40B4-BE49-F238E27FC236}">
                <a16:creationId xmlns:a16="http://schemas.microsoft.com/office/drawing/2014/main" id="{F0668424-B641-4988-6A1B-B73B116CCE1A}"/>
              </a:ext>
            </a:extLst>
          </p:cNvPr>
          <p:cNvSpPr/>
          <p:nvPr/>
        </p:nvSpPr>
        <p:spPr>
          <a:xfrm>
            <a:off x="2035297" y="1451197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123;p39">
            <a:extLst>
              <a:ext uri="{FF2B5EF4-FFF2-40B4-BE49-F238E27FC236}">
                <a16:creationId xmlns:a16="http://schemas.microsoft.com/office/drawing/2014/main" id="{32848A67-E0E6-1680-1168-BB74138B9918}"/>
              </a:ext>
            </a:extLst>
          </p:cNvPr>
          <p:cNvSpPr txBox="1">
            <a:spLocks/>
          </p:cNvSpPr>
          <p:nvPr/>
        </p:nvSpPr>
        <p:spPr>
          <a:xfrm>
            <a:off x="4711349" y="1702975"/>
            <a:ext cx="3183714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TRƯƠNG VĂN KHẢI</a:t>
            </a:r>
          </a:p>
        </p:txBody>
      </p:sp>
      <p:sp>
        <p:nvSpPr>
          <p:cNvPr id="9" name="Google Shape;1128;p39">
            <a:extLst>
              <a:ext uri="{FF2B5EF4-FFF2-40B4-BE49-F238E27FC236}">
                <a16:creationId xmlns:a16="http://schemas.microsoft.com/office/drawing/2014/main" id="{BEDFD1F3-5E02-828B-4E11-2C151A062B73}"/>
              </a:ext>
            </a:extLst>
          </p:cNvPr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123;p39">
            <a:extLst>
              <a:ext uri="{FF2B5EF4-FFF2-40B4-BE49-F238E27FC236}">
                <a16:creationId xmlns:a16="http://schemas.microsoft.com/office/drawing/2014/main" id="{777D2F92-CB0D-9B79-2AC4-CCB857EE9DAA}"/>
              </a:ext>
            </a:extLst>
          </p:cNvPr>
          <p:cNvSpPr txBox="1">
            <a:spLocks/>
          </p:cNvSpPr>
          <p:nvPr/>
        </p:nvSpPr>
        <p:spPr>
          <a:xfrm>
            <a:off x="2162811" y="3276700"/>
            <a:ext cx="3183714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NGÔ CAO LỘC</a:t>
            </a:r>
          </a:p>
        </p:txBody>
      </p:sp>
    </p:spTree>
    <p:extLst>
      <p:ext uri="{BB962C8B-B14F-4D97-AF65-F5344CB8AC3E}">
        <p14:creationId xmlns:p14="http://schemas.microsoft.com/office/powerpoint/2010/main" val="2673461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5704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PERFORMANCE METRICS</a:t>
            </a:r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5704" y="3859897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Confusion Matrix</a:t>
            </a:r>
            <a:endParaRPr i="1"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59468" y="3233671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&amp; </a:t>
            </a:r>
            <a:br>
              <a:rPr lang="en" dirty="0"/>
            </a:br>
            <a:r>
              <a:rPr lang="en" dirty="0"/>
              <a:t>DATA SOLUTION</a:t>
            </a:r>
            <a:endParaRPr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69931"/>
            <a:ext cx="233070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Data True &amp; Data False</a:t>
            </a:r>
            <a:endParaRPr i="1"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1927" y="3859897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Logistic Regression</a:t>
            </a:r>
            <a:endParaRPr i="1"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525764" y="2014700"/>
            <a:ext cx="3960635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HEART DISEASE 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F96969-8FDE-B112-DB3D-180BB5210DB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52E369-7EBF-0FCF-982D-DDC6C0F5F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396" y="1221686"/>
            <a:ext cx="7450959" cy="306038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525764" y="2014700"/>
            <a:ext cx="3960635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 STUDY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69950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12381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569747" y="365202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</a:t>
            </a:r>
            <a:endParaRPr dirty="0"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526</a:t>
            </a:r>
            <a:endParaRPr sz="2000" dirty="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11377364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3109401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499</a:t>
            </a:r>
            <a:endParaRPr sz="2000" dirty="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True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False</a:t>
            </a:r>
            <a:endParaRPr sz="2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cxnSpLocks/>
            <a:stCxn id="1014" idx="0"/>
            <a:endCxn id="1015" idx="1"/>
          </p:cNvCxnSpPr>
          <p:nvPr/>
        </p:nvCxnSpPr>
        <p:spPr>
          <a:xfrm rot="5400000">
            <a:off x="489174" y="3008357"/>
            <a:ext cx="2212134" cy="297953"/>
          </a:xfrm>
          <a:prstGeom prst="bentConnector4">
            <a:avLst>
              <a:gd name="adj1" fmla="val 21036"/>
              <a:gd name="adj2" fmla="val 176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>
            <a:cxnSpLocks/>
          </p:cNvCxnSpPr>
          <p:nvPr/>
        </p:nvCxnSpPr>
        <p:spPr>
          <a:xfrm flipV="1">
            <a:off x="885284" y="2167971"/>
            <a:ext cx="0" cy="1551279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94702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368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158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0" name="Google Shape;1050;p35"/>
          <p:cNvSpPr txBox="1"/>
          <p:nvPr/>
        </p:nvSpPr>
        <p:spPr>
          <a:xfrm>
            <a:off x="7283378" y="1697637"/>
            <a:ext cx="1674019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70%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1" y="2332976"/>
            <a:ext cx="1526237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30%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2" name="Google Shape;1062;p35"/>
          <p:cNvSpPr txBox="1"/>
          <p:nvPr/>
        </p:nvSpPr>
        <p:spPr>
          <a:xfrm>
            <a:off x="1280638" y="1018709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DATA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True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6" name="Google Shape;1050;p35">
            <a:extLst>
              <a:ext uri="{FF2B5EF4-FFF2-40B4-BE49-F238E27FC236}">
                <a16:creationId xmlns:a16="http://schemas.microsoft.com/office/drawing/2014/main" id="{F0AD1EB7-F89E-EC7C-4CD8-E5E96F59E00F}"/>
              </a:ext>
            </a:extLst>
          </p:cNvPr>
          <p:cNvSpPr txBox="1"/>
          <p:nvPr/>
        </p:nvSpPr>
        <p:spPr>
          <a:xfrm>
            <a:off x="7275791" y="3694647"/>
            <a:ext cx="1681605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70% (train)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7" name="Google Shape;1051;p35">
            <a:extLst>
              <a:ext uri="{FF2B5EF4-FFF2-40B4-BE49-F238E27FC236}">
                <a16:creationId xmlns:a16="http://schemas.microsoft.com/office/drawing/2014/main" id="{825E1E99-DA4C-B312-4EEB-DDEB772B08A4}"/>
              </a:ext>
            </a:extLst>
          </p:cNvPr>
          <p:cNvSpPr txBox="1"/>
          <p:nvPr/>
        </p:nvSpPr>
        <p:spPr>
          <a:xfrm>
            <a:off x="7275792" y="4356298"/>
            <a:ext cx="152623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30% (test)</a:t>
            </a:r>
            <a:endParaRPr sz="24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8" name="Google Shape;1063;p35">
            <a:extLst>
              <a:ext uri="{FF2B5EF4-FFF2-40B4-BE49-F238E27FC236}">
                <a16:creationId xmlns:a16="http://schemas.microsoft.com/office/drawing/2014/main" id="{815FDDD6-7C27-4608-6DE0-E4586CDF84A4}"/>
              </a:ext>
            </a:extLst>
          </p:cNvPr>
          <p:cNvSpPr txBox="1"/>
          <p:nvPr/>
        </p:nvSpPr>
        <p:spPr>
          <a:xfrm>
            <a:off x="5138239" y="3068100"/>
            <a:ext cx="2169696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(Split) Data False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39" name="Google Shape;1020;p35">
            <a:extLst>
              <a:ext uri="{FF2B5EF4-FFF2-40B4-BE49-F238E27FC236}">
                <a16:creationId xmlns:a16="http://schemas.microsoft.com/office/drawing/2014/main" id="{B5D111A2-3733-DC31-2043-7FFC581AFC38}"/>
              </a:ext>
            </a:extLst>
          </p:cNvPr>
          <p:cNvSpPr txBox="1"/>
          <p:nvPr/>
        </p:nvSpPr>
        <p:spPr>
          <a:xfrm>
            <a:off x="3650742" y="370424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349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0" name="Google Shape;1020;p35">
            <a:extLst>
              <a:ext uri="{FF2B5EF4-FFF2-40B4-BE49-F238E27FC236}">
                <a16:creationId xmlns:a16="http://schemas.microsoft.com/office/drawing/2014/main" id="{89DB8085-F8FE-0FAA-0564-0219EC5BC2D4}"/>
              </a:ext>
            </a:extLst>
          </p:cNvPr>
          <p:cNvSpPr txBox="1"/>
          <p:nvPr/>
        </p:nvSpPr>
        <p:spPr>
          <a:xfrm>
            <a:off x="3653088" y="4319097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150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pSp>
        <p:nvGrpSpPr>
          <p:cNvPr id="47" name="Google Shape;8555;p54">
            <a:extLst>
              <a:ext uri="{FF2B5EF4-FFF2-40B4-BE49-F238E27FC236}">
                <a16:creationId xmlns:a16="http://schemas.microsoft.com/office/drawing/2014/main" id="{BC3458AC-BEE1-E44B-5BB6-769A6725DA7F}"/>
              </a:ext>
            </a:extLst>
          </p:cNvPr>
          <p:cNvGrpSpPr/>
          <p:nvPr/>
        </p:nvGrpSpPr>
        <p:grpSpPr>
          <a:xfrm>
            <a:off x="5417757" y="2428042"/>
            <a:ext cx="1637968" cy="154942"/>
            <a:chOff x="238125" y="2506075"/>
            <a:chExt cx="7115411" cy="673075"/>
          </a:xfrm>
        </p:grpSpPr>
        <p:sp>
          <p:nvSpPr>
            <p:cNvPr id="48" name="Google Shape;8556;p54">
              <a:extLst>
                <a:ext uri="{FF2B5EF4-FFF2-40B4-BE49-F238E27FC236}">
                  <a16:creationId xmlns:a16="http://schemas.microsoft.com/office/drawing/2014/main" id="{2D1C662C-E802-CBE0-3B98-14AA16737C16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Google Shape;8557;p54">
              <a:extLst>
                <a:ext uri="{FF2B5EF4-FFF2-40B4-BE49-F238E27FC236}">
                  <a16:creationId xmlns:a16="http://schemas.microsoft.com/office/drawing/2014/main" id="{3B5AEF9F-91FB-2711-13B1-DF9BC0E544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Google Shape;8558;p54">
              <a:extLst>
                <a:ext uri="{FF2B5EF4-FFF2-40B4-BE49-F238E27FC236}">
                  <a16:creationId xmlns:a16="http://schemas.microsoft.com/office/drawing/2014/main" id="{DE323693-A62E-3103-43BC-722D659480AC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Google Shape;8559;p54">
              <a:extLst>
                <a:ext uri="{FF2B5EF4-FFF2-40B4-BE49-F238E27FC236}">
                  <a16:creationId xmlns:a16="http://schemas.microsoft.com/office/drawing/2014/main" id="{5ED21E69-F543-0B35-7DD8-263F5D87256F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Google Shape;8560;p54">
              <a:extLst>
                <a:ext uri="{FF2B5EF4-FFF2-40B4-BE49-F238E27FC236}">
                  <a16:creationId xmlns:a16="http://schemas.microsoft.com/office/drawing/2014/main" id="{43D23D90-6FC7-5D2D-3564-E89DC57B9B81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3" name="Google Shape;8555;p54">
            <a:extLst>
              <a:ext uri="{FF2B5EF4-FFF2-40B4-BE49-F238E27FC236}">
                <a16:creationId xmlns:a16="http://schemas.microsoft.com/office/drawing/2014/main" id="{E125D559-1920-40BC-FCDF-62AEA9E9A75C}"/>
              </a:ext>
            </a:extLst>
          </p:cNvPr>
          <p:cNvGrpSpPr/>
          <p:nvPr/>
        </p:nvGrpSpPr>
        <p:grpSpPr>
          <a:xfrm>
            <a:off x="5410684" y="1919413"/>
            <a:ext cx="1637968" cy="154942"/>
            <a:chOff x="238125" y="2506075"/>
            <a:chExt cx="7115411" cy="673075"/>
          </a:xfrm>
        </p:grpSpPr>
        <p:sp>
          <p:nvSpPr>
            <p:cNvPr id="54" name="Google Shape;8556;p54">
              <a:extLst>
                <a:ext uri="{FF2B5EF4-FFF2-40B4-BE49-F238E27FC236}">
                  <a16:creationId xmlns:a16="http://schemas.microsoft.com/office/drawing/2014/main" id="{156B750F-4B98-B0A2-EBF2-FCEED3CD7E2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Google Shape;8557;p54">
              <a:extLst>
                <a:ext uri="{FF2B5EF4-FFF2-40B4-BE49-F238E27FC236}">
                  <a16:creationId xmlns:a16="http://schemas.microsoft.com/office/drawing/2014/main" id="{154A908C-E762-BF29-B6A1-12BC15937B00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Google Shape;8558;p54">
              <a:extLst>
                <a:ext uri="{FF2B5EF4-FFF2-40B4-BE49-F238E27FC236}">
                  <a16:creationId xmlns:a16="http://schemas.microsoft.com/office/drawing/2014/main" id="{606B95D7-BE41-8F90-940F-134CAD6C4701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Google Shape;8559;p54">
              <a:extLst>
                <a:ext uri="{FF2B5EF4-FFF2-40B4-BE49-F238E27FC236}">
                  <a16:creationId xmlns:a16="http://schemas.microsoft.com/office/drawing/2014/main" id="{93E0E821-70BA-2DD9-F077-719ADCC4BF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Google Shape;8560;p54">
              <a:extLst>
                <a:ext uri="{FF2B5EF4-FFF2-40B4-BE49-F238E27FC236}">
                  <a16:creationId xmlns:a16="http://schemas.microsoft.com/office/drawing/2014/main" id="{2D34D2F5-21B9-1CFE-87B4-A17AED38B7BB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9" name="Google Shape;8555;p54">
            <a:extLst>
              <a:ext uri="{FF2B5EF4-FFF2-40B4-BE49-F238E27FC236}">
                <a16:creationId xmlns:a16="http://schemas.microsoft.com/office/drawing/2014/main" id="{ECC30FA5-B338-0BB5-6346-2E68A504C938}"/>
              </a:ext>
            </a:extLst>
          </p:cNvPr>
          <p:cNvGrpSpPr/>
          <p:nvPr/>
        </p:nvGrpSpPr>
        <p:grpSpPr>
          <a:xfrm>
            <a:off x="5416522" y="3822069"/>
            <a:ext cx="1637968" cy="154942"/>
            <a:chOff x="238125" y="2506075"/>
            <a:chExt cx="7115411" cy="673075"/>
          </a:xfrm>
        </p:grpSpPr>
        <p:sp>
          <p:nvSpPr>
            <p:cNvPr id="60" name="Google Shape;8556;p54">
              <a:extLst>
                <a:ext uri="{FF2B5EF4-FFF2-40B4-BE49-F238E27FC236}">
                  <a16:creationId xmlns:a16="http://schemas.microsoft.com/office/drawing/2014/main" id="{A3C1C644-2F73-25E1-87F9-563CC59CDE07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Google Shape;8557;p54">
              <a:extLst>
                <a:ext uri="{FF2B5EF4-FFF2-40B4-BE49-F238E27FC236}">
                  <a16:creationId xmlns:a16="http://schemas.microsoft.com/office/drawing/2014/main" id="{22DEF558-241E-0F0F-B3E9-805E42DDAA78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Google Shape;8558;p54">
              <a:extLst>
                <a:ext uri="{FF2B5EF4-FFF2-40B4-BE49-F238E27FC236}">
                  <a16:creationId xmlns:a16="http://schemas.microsoft.com/office/drawing/2014/main" id="{E8FE55DF-FA48-6EF0-7E44-437E5FE4CAAB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Google Shape;8559;p54">
              <a:extLst>
                <a:ext uri="{FF2B5EF4-FFF2-40B4-BE49-F238E27FC236}">
                  <a16:creationId xmlns:a16="http://schemas.microsoft.com/office/drawing/2014/main" id="{CF49E9E6-11F9-672D-8774-E1C20752D8AA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0" name="Google Shape;8560;p54">
              <a:extLst>
                <a:ext uri="{FF2B5EF4-FFF2-40B4-BE49-F238E27FC236}">
                  <a16:creationId xmlns:a16="http://schemas.microsoft.com/office/drawing/2014/main" id="{73EB1C45-25C8-6F83-141C-447358C618CC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61" name="Google Shape;8555;p54">
            <a:extLst>
              <a:ext uri="{FF2B5EF4-FFF2-40B4-BE49-F238E27FC236}">
                <a16:creationId xmlns:a16="http://schemas.microsoft.com/office/drawing/2014/main" id="{523F7B7C-3E94-4B3D-8C5C-971794D58A69}"/>
              </a:ext>
            </a:extLst>
          </p:cNvPr>
          <p:cNvGrpSpPr/>
          <p:nvPr/>
        </p:nvGrpSpPr>
        <p:grpSpPr>
          <a:xfrm>
            <a:off x="5411482" y="4436926"/>
            <a:ext cx="1637968" cy="154942"/>
            <a:chOff x="238125" y="2506075"/>
            <a:chExt cx="7115411" cy="673075"/>
          </a:xfrm>
        </p:grpSpPr>
        <p:sp>
          <p:nvSpPr>
            <p:cNvPr id="962" name="Google Shape;8556;p54">
              <a:extLst>
                <a:ext uri="{FF2B5EF4-FFF2-40B4-BE49-F238E27FC236}">
                  <a16:creationId xmlns:a16="http://schemas.microsoft.com/office/drawing/2014/main" id="{1707CBA3-0048-6119-8E01-0E60392879B5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3" name="Google Shape;8557;p54">
              <a:extLst>
                <a:ext uri="{FF2B5EF4-FFF2-40B4-BE49-F238E27FC236}">
                  <a16:creationId xmlns:a16="http://schemas.microsoft.com/office/drawing/2014/main" id="{96D77848-3A98-24D6-3732-7DAC679787DA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4" name="Google Shape;8558;p54">
              <a:extLst>
                <a:ext uri="{FF2B5EF4-FFF2-40B4-BE49-F238E27FC236}">
                  <a16:creationId xmlns:a16="http://schemas.microsoft.com/office/drawing/2014/main" id="{360A10A2-BFB0-D76F-2564-CA1E0163DDF5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5" name="Google Shape;8559;p54">
              <a:extLst>
                <a:ext uri="{FF2B5EF4-FFF2-40B4-BE49-F238E27FC236}">
                  <a16:creationId xmlns:a16="http://schemas.microsoft.com/office/drawing/2014/main" id="{E6493708-1B34-DBB2-7CBD-41D6EDF69D04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66" name="Google Shape;8560;p54">
              <a:extLst>
                <a:ext uri="{FF2B5EF4-FFF2-40B4-BE49-F238E27FC236}">
                  <a16:creationId xmlns:a16="http://schemas.microsoft.com/office/drawing/2014/main" id="{B59AB78C-5C62-124F-F316-274A7942CC86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2" name="Google Shape;1019;p35">
            <a:extLst>
              <a:ext uri="{FF2B5EF4-FFF2-40B4-BE49-F238E27FC236}">
                <a16:creationId xmlns:a16="http://schemas.microsoft.com/office/drawing/2014/main" id="{E5FBE7A6-3C24-5AC8-8034-98C7FBC4FBFE}"/>
              </a:ext>
            </a:extLst>
          </p:cNvPr>
          <p:cNvCxnSpPr>
            <a:cxnSpLocks/>
          </p:cNvCxnSpPr>
          <p:nvPr/>
        </p:nvCxnSpPr>
        <p:spPr>
          <a:xfrm flipH="1">
            <a:off x="885284" y="3740293"/>
            <a:ext cx="522334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Google Shape;1019;p35">
            <a:extLst>
              <a:ext uri="{FF2B5EF4-FFF2-40B4-BE49-F238E27FC236}">
                <a16:creationId xmlns:a16="http://schemas.microsoft.com/office/drawing/2014/main" id="{EE851477-5CC4-4E58-1B4A-2BFEE403BE40}"/>
              </a:ext>
            </a:extLst>
          </p:cNvPr>
          <p:cNvCxnSpPr>
            <a:cxnSpLocks/>
          </p:cNvCxnSpPr>
          <p:nvPr/>
        </p:nvCxnSpPr>
        <p:spPr>
          <a:xfrm flipH="1">
            <a:off x="885284" y="2167971"/>
            <a:ext cx="56098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775549" y="991063"/>
            <a:ext cx="7567754" cy="313771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06966" y="1070517"/>
            <a:ext cx="7302691" cy="2985033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05845" y="393054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1243" name="Google Shape;1243;p44"/>
          <p:cNvGraphicFramePr/>
          <p:nvPr>
            <p:extLst>
              <p:ext uri="{D42A27DB-BD31-4B8C-83A1-F6EECF244321}">
                <p14:modId xmlns:p14="http://schemas.microsoft.com/office/powerpoint/2010/main" val="1715293789"/>
              </p:ext>
            </p:extLst>
          </p:nvPr>
        </p:nvGraphicFramePr>
        <p:xfrm>
          <a:off x="819303" y="1415757"/>
          <a:ext cx="1901200" cy="664975"/>
        </p:xfrm>
        <a:graphic>
          <a:graphicData uri="http://schemas.openxmlformats.org/drawingml/2006/table">
            <a:tbl>
              <a:tblPr>
                <a:noFill/>
                <a:tableStyleId>{9A9F4067-1061-4DDE-93E6-20880CB3CE01}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351</Words>
  <Application>Microsoft Office PowerPoint</Application>
  <PresentationFormat>On-screen Show (16:9)</PresentationFormat>
  <Paragraphs>189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Maven Pro</vt:lpstr>
      <vt:lpstr>Advent Pro SemiBold</vt:lpstr>
      <vt:lpstr>Share Tech</vt:lpstr>
      <vt:lpstr>Livvic Light</vt:lpstr>
      <vt:lpstr>Fira Sans Extra Condensed Medium</vt:lpstr>
      <vt:lpstr>Nunito Light</vt:lpstr>
      <vt:lpstr>Arial</vt:lpstr>
      <vt:lpstr>Data Science Consulting by Slidesgo</vt:lpstr>
      <vt:lpstr>COMPUTER SCIENCE MATH</vt:lpstr>
      <vt:lpstr>OUR MEMBERS</vt:lpstr>
      <vt:lpstr>OUR MEMBERS</vt:lpstr>
      <vt:lpstr>PERFORMANCE METRICS</vt:lpstr>
      <vt:lpstr>PROBLEM</vt:lpstr>
      <vt:lpstr>HEART DISEASE </vt:lpstr>
      <vt:lpstr>CASE STUDY</vt:lpstr>
      <vt:lpstr>TARGET</vt:lpstr>
      <vt:lpstr>PowerPoint Presentation</vt:lpstr>
      <vt:lpstr>INDEX</vt:lpstr>
      <vt:lpstr>CASE STUDY</vt:lpstr>
      <vt:lpstr>TARGET</vt:lpstr>
      <vt:lpstr>CODE</vt:lpstr>
      <vt:lpstr>INDEX</vt:lpstr>
      <vt:lpstr>CASE STUDY</vt:lpstr>
      <vt:lpstr>TARGET</vt:lpstr>
      <vt:lpstr>CODE</vt:lpstr>
      <vt:lpstr>INDEX</vt:lpstr>
      <vt:lpstr>CASE STUDY</vt:lpstr>
      <vt:lpstr>TARGET</vt:lpstr>
      <vt:lpstr>CODE</vt:lpstr>
      <vt:lpstr>INDEX</vt:lpstr>
      <vt:lpstr>CASE STUDY</vt:lpstr>
      <vt:lpstr>TARGET</vt:lpstr>
      <vt:lpstr>CODE</vt:lpstr>
      <vt:lpstr>INDEX</vt:lpstr>
      <vt:lpstr>CONSUMPTION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SCIENCE MATH</dc:title>
  <dc:creator>Loc Ngo</dc:creator>
  <cp:lastModifiedBy>Ngô Cao Lộc</cp:lastModifiedBy>
  <cp:revision>8</cp:revision>
  <dcterms:modified xsi:type="dcterms:W3CDTF">2022-10-19T13:28:47Z</dcterms:modified>
</cp:coreProperties>
</file>